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21599525" cy="1800066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491"/>
    <p:restoredTop sz="94712"/>
  </p:normalViewPr>
  <p:slideViewPr>
    <p:cSldViewPr snapToGrid="0">
      <p:cViewPr>
        <p:scale>
          <a:sx n="88" d="100"/>
          <a:sy n="88" d="100"/>
        </p:scale>
        <p:origin x="14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19965" y="2945943"/>
            <a:ext cx="18359596" cy="6266897"/>
          </a:xfrm>
        </p:spPr>
        <p:txBody>
          <a:bodyPr anchor="b"/>
          <a:lstStyle>
            <a:lvl1pPr algn="ctr">
              <a:defRPr sz="14173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9941" y="9454516"/>
            <a:ext cx="16199644" cy="4345992"/>
          </a:xfrm>
        </p:spPr>
        <p:txBody>
          <a:bodyPr/>
          <a:lstStyle>
            <a:lvl1pPr marL="0" indent="0" algn="ctr">
              <a:buNone/>
              <a:defRPr sz="5669"/>
            </a:lvl1pPr>
            <a:lvl2pPr marL="1079998" indent="0" algn="ctr">
              <a:buNone/>
              <a:defRPr sz="4724"/>
            </a:lvl2pPr>
            <a:lvl3pPr marL="2159996" indent="0" algn="ctr">
              <a:buNone/>
              <a:defRPr sz="4252"/>
            </a:lvl3pPr>
            <a:lvl4pPr marL="3239994" indent="0" algn="ctr">
              <a:buNone/>
              <a:defRPr sz="3780"/>
            </a:lvl4pPr>
            <a:lvl5pPr marL="4319991" indent="0" algn="ctr">
              <a:buNone/>
              <a:defRPr sz="3780"/>
            </a:lvl5pPr>
            <a:lvl6pPr marL="5399989" indent="0" algn="ctr">
              <a:buNone/>
              <a:defRPr sz="3780"/>
            </a:lvl6pPr>
            <a:lvl7pPr marL="6479987" indent="0" algn="ctr">
              <a:buNone/>
              <a:defRPr sz="3780"/>
            </a:lvl7pPr>
            <a:lvl8pPr marL="7559985" indent="0" algn="ctr">
              <a:buNone/>
              <a:defRPr sz="3780"/>
            </a:lvl8pPr>
            <a:lvl9pPr marL="8639983" indent="0" algn="ctr">
              <a:buNone/>
              <a:defRPr sz="378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95C1A-8C51-424B-AD9B-819FB8B72129}" type="datetimeFigureOut">
              <a:rPr kumimoji="1" lang="ko-KR" altLang="en-US" smtClean="0"/>
              <a:t>2025. 12. 3.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2FA75-64C4-214D-9D3F-6A3034B5DA8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146275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95C1A-8C51-424B-AD9B-819FB8B72129}" type="datetimeFigureOut">
              <a:rPr kumimoji="1" lang="ko-KR" altLang="en-US" smtClean="0"/>
              <a:t>2025. 12. 3.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2FA75-64C4-214D-9D3F-6A3034B5DA8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685541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5457161" y="958369"/>
            <a:ext cx="4657398" cy="15254730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968" y="958369"/>
            <a:ext cx="13702199" cy="1525473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95C1A-8C51-424B-AD9B-819FB8B72129}" type="datetimeFigureOut">
              <a:rPr kumimoji="1" lang="ko-KR" altLang="en-US" smtClean="0"/>
              <a:t>2025. 12. 3.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2FA75-64C4-214D-9D3F-6A3034B5DA8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364592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95C1A-8C51-424B-AD9B-819FB8B72129}" type="datetimeFigureOut">
              <a:rPr kumimoji="1" lang="ko-KR" altLang="en-US" smtClean="0"/>
              <a:t>2025. 12. 3.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2FA75-64C4-214D-9D3F-6A3034B5DA8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760733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3719" y="4487671"/>
            <a:ext cx="18629590" cy="7487774"/>
          </a:xfrm>
        </p:spPr>
        <p:txBody>
          <a:bodyPr anchor="b"/>
          <a:lstStyle>
            <a:lvl1pPr>
              <a:defRPr sz="14173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73719" y="12046282"/>
            <a:ext cx="18629590" cy="3937644"/>
          </a:xfrm>
        </p:spPr>
        <p:txBody>
          <a:bodyPr/>
          <a:lstStyle>
            <a:lvl1pPr marL="0" indent="0">
              <a:buNone/>
              <a:defRPr sz="5669">
                <a:solidFill>
                  <a:schemeClr val="tx1">
                    <a:tint val="82000"/>
                  </a:schemeClr>
                </a:solidFill>
              </a:defRPr>
            </a:lvl1pPr>
            <a:lvl2pPr marL="1079998" indent="0">
              <a:buNone/>
              <a:defRPr sz="4724">
                <a:solidFill>
                  <a:schemeClr val="tx1">
                    <a:tint val="82000"/>
                  </a:schemeClr>
                </a:solidFill>
              </a:defRPr>
            </a:lvl2pPr>
            <a:lvl3pPr marL="2159996" indent="0">
              <a:buNone/>
              <a:defRPr sz="4252">
                <a:solidFill>
                  <a:schemeClr val="tx1">
                    <a:tint val="82000"/>
                  </a:schemeClr>
                </a:solidFill>
              </a:defRPr>
            </a:lvl3pPr>
            <a:lvl4pPr marL="3239994" indent="0">
              <a:buNone/>
              <a:defRPr sz="3780">
                <a:solidFill>
                  <a:schemeClr val="tx1">
                    <a:tint val="82000"/>
                  </a:schemeClr>
                </a:solidFill>
              </a:defRPr>
            </a:lvl4pPr>
            <a:lvl5pPr marL="4319991" indent="0">
              <a:buNone/>
              <a:defRPr sz="3780">
                <a:solidFill>
                  <a:schemeClr val="tx1">
                    <a:tint val="82000"/>
                  </a:schemeClr>
                </a:solidFill>
              </a:defRPr>
            </a:lvl5pPr>
            <a:lvl6pPr marL="5399989" indent="0">
              <a:buNone/>
              <a:defRPr sz="3780">
                <a:solidFill>
                  <a:schemeClr val="tx1">
                    <a:tint val="82000"/>
                  </a:schemeClr>
                </a:solidFill>
              </a:defRPr>
            </a:lvl6pPr>
            <a:lvl7pPr marL="6479987" indent="0">
              <a:buNone/>
              <a:defRPr sz="3780">
                <a:solidFill>
                  <a:schemeClr val="tx1">
                    <a:tint val="82000"/>
                  </a:schemeClr>
                </a:solidFill>
              </a:defRPr>
            </a:lvl7pPr>
            <a:lvl8pPr marL="7559985" indent="0">
              <a:buNone/>
              <a:defRPr sz="3780">
                <a:solidFill>
                  <a:schemeClr val="tx1">
                    <a:tint val="82000"/>
                  </a:schemeClr>
                </a:solidFill>
              </a:defRPr>
            </a:lvl8pPr>
            <a:lvl9pPr marL="8639983" indent="0">
              <a:buNone/>
              <a:defRPr sz="378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95C1A-8C51-424B-AD9B-819FB8B72129}" type="datetimeFigureOut">
              <a:rPr kumimoji="1" lang="ko-KR" altLang="en-US" smtClean="0"/>
              <a:t>2025. 12. 3.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2FA75-64C4-214D-9D3F-6A3034B5DA8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996966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967" y="4791843"/>
            <a:ext cx="9179798" cy="11421255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34760" y="4791843"/>
            <a:ext cx="9179798" cy="11421255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95C1A-8C51-424B-AD9B-819FB8B72129}" type="datetimeFigureOut">
              <a:rPr kumimoji="1" lang="ko-KR" altLang="en-US" smtClean="0"/>
              <a:t>2025. 12. 3.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2FA75-64C4-214D-9D3F-6A3034B5DA8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405437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7781" y="958373"/>
            <a:ext cx="18629590" cy="3479296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7783" y="4412664"/>
            <a:ext cx="9137610" cy="2162578"/>
          </a:xfrm>
        </p:spPr>
        <p:txBody>
          <a:bodyPr anchor="b"/>
          <a:lstStyle>
            <a:lvl1pPr marL="0" indent="0">
              <a:buNone/>
              <a:defRPr sz="5669" b="1"/>
            </a:lvl1pPr>
            <a:lvl2pPr marL="1079998" indent="0">
              <a:buNone/>
              <a:defRPr sz="4724" b="1"/>
            </a:lvl2pPr>
            <a:lvl3pPr marL="2159996" indent="0">
              <a:buNone/>
              <a:defRPr sz="4252" b="1"/>
            </a:lvl3pPr>
            <a:lvl4pPr marL="3239994" indent="0">
              <a:buNone/>
              <a:defRPr sz="3780" b="1"/>
            </a:lvl4pPr>
            <a:lvl5pPr marL="4319991" indent="0">
              <a:buNone/>
              <a:defRPr sz="3780" b="1"/>
            </a:lvl5pPr>
            <a:lvl6pPr marL="5399989" indent="0">
              <a:buNone/>
              <a:defRPr sz="3780" b="1"/>
            </a:lvl6pPr>
            <a:lvl7pPr marL="6479987" indent="0">
              <a:buNone/>
              <a:defRPr sz="3780" b="1"/>
            </a:lvl7pPr>
            <a:lvl8pPr marL="7559985" indent="0">
              <a:buNone/>
              <a:defRPr sz="3780" b="1"/>
            </a:lvl8pPr>
            <a:lvl9pPr marL="8639983" indent="0">
              <a:buNone/>
              <a:defRPr sz="378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7783" y="6575242"/>
            <a:ext cx="9137610" cy="9671191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0934761" y="4412664"/>
            <a:ext cx="9182611" cy="2162578"/>
          </a:xfrm>
        </p:spPr>
        <p:txBody>
          <a:bodyPr anchor="b"/>
          <a:lstStyle>
            <a:lvl1pPr marL="0" indent="0">
              <a:buNone/>
              <a:defRPr sz="5669" b="1"/>
            </a:lvl1pPr>
            <a:lvl2pPr marL="1079998" indent="0">
              <a:buNone/>
              <a:defRPr sz="4724" b="1"/>
            </a:lvl2pPr>
            <a:lvl3pPr marL="2159996" indent="0">
              <a:buNone/>
              <a:defRPr sz="4252" b="1"/>
            </a:lvl3pPr>
            <a:lvl4pPr marL="3239994" indent="0">
              <a:buNone/>
              <a:defRPr sz="3780" b="1"/>
            </a:lvl4pPr>
            <a:lvl5pPr marL="4319991" indent="0">
              <a:buNone/>
              <a:defRPr sz="3780" b="1"/>
            </a:lvl5pPr>
            <a:lvl6pPr marL="5399989" indent="0">
              <a:buNone/>
              <a:defRPr sz="3780" b="1"/>
            </a:lvl6pPr>
            <a:lvl7pPr marL="6479987" indent="0">
              <a:buNone/>
              <a:defRPr sz="3780" b="1"/>
            </a:lvl7pPr>
            <a:lvl8pPr marL="7559985" indent="0">
              <a:buNone/>
              <a:defRPr sz="3780" b="1"/>
            </a:lvl8pPr>
            <a:lvl9pPr marL="8639983" indent="0">
              <a:buNone/>
              <a:defRPr sz="378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0934761" y="6575242"/>
            <a:ext cx="9182611" cy="9671191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95C1A-8C51-424B-AD9B-819FB8B72129}" type="datetimeFigureOut">
              <a:rPr kumimoji="1" lang="ko-KR" altLang="en-US" smtClean="0"/>
              <a:t>2025. 12. 3.</a:t>
            </a:fld>
            <a:endParaRPr kumimoji="1"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2FA75-64C4-214D-9D3F-6A3034B5DA8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337930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95C1A-8C51-424B-AD9B-819FB8B72129}" type="datetimeFigureOut">
              <a:rPr kumimoji="1" lang="ko-KR" altLang="en-US" smtClean="0"/>
              <a:t>2025. 12. 3.</a:t>
            </a:fld>
            <a:endParaRPr kumimoji="1"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2FA75-64C4-214D-9D3F-6A3034B5DA8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358388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95C1A-8C51-424B-AD9B-819FB8B72129}" type="datetimeFigureOut">
              <a:rPr kumimoji="1" lang="ko-KR" altLang="en-US" smtClean="0"/>
              <a:t>2025. 12. 3.</a:t>
            </a:fld>
            <a:endParaRPr kumimoji="1"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2FA75-64C4-214D-9D3F-6A3034B5DA8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247623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7781" y="1200044"/>
            <a:ext cx="6966409" cy="4200155"/>
          </a:xfrm>
        </p:spPr>
        <p:txBody>
          <a:bodyPr anchor="b"/>
          <a:lstStyle>
            <a:lvl1pPr>
              <a:defRPr sz="7559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82611" y="2591766"/>
            <a:ext cx="10934760" cy="12792138"/>
          </a:xfrm>
        </p:spPr>
        <p:txBody>
          <a:bodyPr/>
          <a:lstStyle>
            <a:lvl1pPr>
              <a:defRPr sz="7559"/>
            </a:lvl1pPr>
            <a:lvl2pPr>
              <a:defRPr sz="6614"/>
            </a:lvl2pPr>
            <a:lvl3pPr>
              <a:defRPr sz="5669"/>
            </a:lvl3pPr>
            <a:lvl4pPr>
              <a:defRPr sz="4724"/>
            </a:lvl4pPr>
            <a:lvl5pPr>
              <a:defRPr sz="4724"/>
            </a:lvl5pPr>
            <a:lvl6pPr>
              <a:defRPr sz="4724"/>
            </a:lvl6pPr>
            <a:lvl7pPr>
              <a:defRPr sz="4724"/>
            </a:lvl7pPr>
            <a:lvl8pPr>
              <a:defRPr sz="4724"/>
            </a:lvl8pPr>
            <a:lvl9pPr>
              <a:defRPr sz="4724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7781" y="5400199"/>
            <a:ext cx="6966409" cy="10004536"/>
          </a:xfrm>
        </p:spPr>
        <p:txBody>
          <a:bodyPr/>
          <a:lstStyle>
            <a:lvl1pPr marL="0" indent="0">
              <a:buNone/>
              <a:defRPr sz="3780"/>
            </a:lvl1pPr>
            <a:lvl2pPr marL="1079998" indent="0">
              <a:buNone/>
              <a:defRPr sz="3307"/>
            </a:lvl2pPr>
            <a:lvl3pPr marL="2159996" indent="0">
              <a:buNone/>
              <a:defRPr sz="2835"/>
            </a:lvl3pPr>
            <a:lvl4pPr marL="3239994" indent="0">
              <a:buNone/>
              <a:defRPr sz="2362"/>
            </a:lvl4pPr>
            <a:lvl5pPr marL="4319991" indent="0">
              <a:buNone/>
              <a:defRPr sz="2362"/>
            </a:lvl5pPr>
            <a:lvl6pPr marL="5399989" indent="0">
              <a:buNone/>
              <a:defRPr sz="2362"/>
            </a:lvl6pPr>
            <a:lvl7pPr marL="6479987" indent="0">
              <a:buNone/>
              <a:defRPr sz="2362"/>
            </a:lvl7pPr>
            <a:lvl8pPr marL="7559985" indent="0">
              <a:buNone/>
              <a:defRPr sz="2362"/>
            </a:lvl8pPr>
            <a:lvl9pPr marL="8639983" indent="0">
              <a:buNone/>
              <a:defRPr sz="2362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95C1A-8C51-424B-AD9B-819FB8B72129}" type="datetimeFigureOut">
              <a:rPr kumimoji="1" lang="ko-KR" altLang="en-US" smtClean="0"/>
              <a:t>2025. 12. 3.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2FA75-64C4-214D-9D3F-6A3034B5DA8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774327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7781" y="1200044"/>
            <a:ext cx="6966409" cy="4200155"/>
          </a:xfrm>
        </p:spPr>
        <p:txBody>
          <a:bodyPr anchor="b"/>
          <a:lstStyle>
            <a:lvl1pPr>
              <a:defRPr sz="7559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82611" y="2591766"/>
            <a:ext cx="10934760" cy="12792138"/>
          </a:xfrm>
        </p:spPr>
        <p:txBody>
          <a:bodyPr anchor="t"/>
          <a:lstStyle>
            <a:lvl1pPr marL="0" indent="0">
              <a:buNone/>
              <a:defRPr sz="7559"/>
            </a:lvl1pPr>
            <a:lvl2pPr marL="1079998" indent="0">
              <a:buNone/>
              <a:defRPr sz="6614"/>
            </a:lvl2pPr>
            <a:lvl3pPr marL="2159996" indent="0">
              <a:buNone/>
              <a:defRPr sz="5669"/>
            </a:lvl3pPr>
            <a:lvl4pPr marL="3239994" indent="0">
              <a:buNone/>
              <a:defRPr sz="4724"/>
            </a:lvl4pPr>
            <a:lvl5pPr marL="4319991" indent="0">
              <a:buNone/>
              <a:defRPr sz="4724"/>
            </a:lvl5pPr>
            <a:lvl6pPr marL="5399989" indent="0">
              <a:buNone/>
              <a:defRPr sz="4724"/>
            </a:lvl6pPr>
            <a:lvl7pPr marL="6479987" indent="0">
              <a:buNone/>
              <a:defRPr sz="4724"/>
            </a:lvl7pPr>
            <a:lvl8pPr marL="7559985" indent="0">
              <a:buNone/>
              <a:defRPr sz="4724"/>
            </a:lvl8pPr>
            <a:lvl9pPr marL="8639983" indent="0">
              <a:buNone/>
              <a:defRPr sz="4724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7781" y="5400199"/>
            <a:ext cx="6966409" cy="10004536"/>
          </a:xfrm>
        </p:spPr>
        <p:txBody>
          <a:bodyPr/>
          <a:lstStyle>
            <a:lvl1pPr marL="0" indent="0">
              <a:buNone/>
              <a:defRPr sz="3780"/>
            </a:lvl1pPr>
            <a:lvl2pPr marL="1079998" indent="0">
              <a:buNone/>
              <a:defRPr sz="3307"/>
            </a:lvl2pPr>
            <a:lvl3pPr marL="2159996" indent="0">
              <a:buNone/>
              <a:defRPr sz="2835"/>
            </a:lvl3pPr>
            <a:lvl4pPr marL="3239994" indent="0">
              <a:buNone/>
              <a:defRPr sz="2362"/>
            </a:lvl4pPr>
            <a:lvl5pPr marL="4319991" indent="0">
              <a:buNone/>
              <a:defRPr sz="2362"/>
            </a:lvl5pPr>
            <a:lvl6pPr marL="5399989" indent="0">
              <a:buNone/>
              <a:defRPr sz="2362"/>
            </a:lvl6pPr>
            <a:lvl7pPr marL="6479987" indent="0">
              <a:buNone/>
              <a:defRPr sz="2362"/>
            </a:lvl7pPr>
            <a:lvl8pPr marL="7559985" indent="0">
              <a:buNone/>
              <a:defRPr sz="2362"/>
            </a:lvl8pPr>
            <a:lvl9pPr marL="8639983" indent="0">
              <a:buNone/>
              <a:defRPr sz="2362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95C1A-8C51-424B-AD9B-819FB8B72129}" type="datetimeFigureOut">
              <a:rPr kumimoji="1" lang="ko-KR" altLang="en-US" smtClean="0"/>
              <a:t>2025. 12. 3.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2FA75-64C4-214D-9D3F-6A3034B5DA8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128394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968" y="958373"/>
            <a:ext cx="18629590" cy="34792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968" y="4791843"/>
            <a:ext cx="18629590" cy="114212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484967" y="16683952"/>
            <a:ext cx="4859893" cy="95836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835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2095C1A-8C51-424B-AD9B-819FB8B72129}" type="datetimeFigureOut">
              <a:rPr kumimoji="1" lang="ko-KR" altLang="en-US" smtClean="0"/>
              <a:t>2025. 12. 3.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154843" y="16683952"/>
            <a:ext cx="7289840" cy="95836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835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254665" y="16683952"/>
            <a:ext cx="4859893" cy="95836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835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952FA75-64C4-214D-9D3F-6A3034B5DA8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243670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2159996" rtl="0" eaLnBrk="1" latinLnBrk="1" hangingPunct="1">
        <a:lnSpc>
          <a:spcPct val="90000"/>
        </a:lnSpc>
        <a:spcBef>
          <a:spcPct val="0"/>
        </a:spcBef>
        <a:buNone/>
        <a:defRPr sz="1039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39999" indent="-539999" algn="l" defTabSz="2159996" rtl="0" eaLnBrk="1" latinLnBrk="1" hangingPunct="1">
        <a:lnSpc>
          <a:spcPct val="90000"/>
        </a:lnSpc>
        <a:spcBef>
          <a:spcPts val="2362"/>
        </a:spcBef>
        <a:buFont typeface="Arial" panose="020B0604020202020204" pitchFamily="34" charset="0"/>
        <a:buChar char="•"/>
        <a:defRPr sz="6614" kern="1200">
          <a:solidFill>
            <a:schemeClr val="tx1"/>
          </a:solidFill>
          <a:latin typeface="+mn-lt"/>
          <a:ea typeface="+mn-ea"/>
          <a:cs typeface="+mn-cs"/>
        </a:defRPr>
      </a:lvl1pPr>
      <a:lvl2pPr marL="1619997" indent="-539999" algn="l" defTabSz="2159996" rtl="0" eaLnBrk="1" latinLnBrk="1" hangingPunct="1">
        <a:lnSpc>
          <a:spcPct val="90000"/>
        </a:lnSpc>
        <a:spcBef>
          <a:spcPts val="1181"/>
        </a:spcBef>
        <a:buFont typeface="Arial" panose="020B0604020202020204" pitchFamily="34" charset="0"/>
        <a:buChar char="•"/>
        <a:defRPr sz="5669" kern="1200">
          <a:solidFill>
            <a:schemeClr val="tx1"/>
          </a:solidFill>
          <a:latin typeface="+mn-lt"/>
          <a:ea typeface="+mn-ea"/>
          <a:cs typeface="+mn-cs"/>
        </a:defRPr>
      </a:lvl2pPr>
      <a:lvl3pPr marL="2699995" indent="-539999" algn="l" defTabSz="2159996" rtl="0" eaLnBrk="1" latinLnBrk="1" hangingPunct="1">
        <a:lnSpc>
          <a:spcPct val="90000"/>
        </a:lnSpc>
        <a:spcBef>
          <a:spcPts val="1181"/>
        </a:spcBef>
        <a:buFont typeface="Arial" panose="020B0604020202020204" pitchFamily="34" charset="0"/>
        <a:buChar char="•"/>
        <a:defRPr sz="4724" kern="1200">
          <a:solidFill>
            <a:schemeClr val="tx1"/>
          </a:solidFill>
          <a:latin typeface="+mn-lt"/>
          <a:ea typeface="+mn-ea"/>
          <a:cs typeface="+mn-cs"/>
        </a:defRPr>
      </a:lvl3pPr>
      <a:lvl4pPr marL="3779992" indent="-539999" algn="l" defTabSz="2159996" rtl="0" eaLnBrk="1" latinLnBrk="1" hangingPunct="1">
        <a:lnSpc>
          <a:spcPct val="90000"/>
        </a:lnSpc>
        <a:spcBef>
          <a:spcPts val="1181"/>
        </a:spcBef>
        <a:buFont typeface="Arial" panose="020B0604020202020204" pitchFamily="34" charset="0"/>
        <a:buChar char="•"/>
        <a:defRPr sz="4252" kern="1200">
          <a:solidFill>
            <a:schemeClr val="tx1"/>
          </a:solidFill>
          <a:latin typeface="+mn-lt"/>
          <a:ea typeface="+mn-ea"/>
          <a:cs typeface="+mn-cs"/>
        </a:defRPr>
      </a:lvl4pPr>
      <a:lvl5pPr marL="4859990" indent="-539999" algn="l" defTabSz="2159996" rtl="0" eaLnBrk="1" latinLnBrk="1" hangingPunct="1">
        <a:lnSpc>
          <a:spcPct val="90000"/>
        </a:lnSpc>
        <a:spcBef>
          <a:spcPts val="1181"/>
        </a:spcBef>
        <a:buFont typeface="Arial" panose="020B0604020202020204" pitchFamily="34" charset="0"/>
        <a:buChar char="•"/>
        <a:defRPr sz="4252" kern="1200">
          <a:solidFill>
            <a:schemeClr val="tx1"/>
          </a:solidFill>
          <a:latin typeface="+mn-lt"/>
          <a:ea typeface="+mn-ea"/>
          <a:cs typeface="+mn-cs"/>
        </a:defRPr>
      </a:lvl5pPr>
      <a:lvl6pPr marL="5939988" indent="-539999" algn="l" defTabSz="2159996" rtl="0" eaLnBrk="1" latinLnBrk="1" hangingPunct="1">
        <a:lnSpc>
          <a:spcPct val="90000"/>
        </a:lnSpc>
        <a:spcBef>
          <a:spcPts val="1181"/>
        </a:spcBef>
        <a:buFont typeface="Arial" panose="020B0604020202020204" pitchFamily="34" charset="0"/>
        <a:buChar char="•"/>
        <a:defRPr sz="4252" kern="1200">
          <a:solidFill>
            <a:schemeClr val="tx1"/>
          </a:solidFill>
          <a:latin typeface="+mn-lt"/>
          <a:ea typeface="+mn-ea"/>
          <a:cs typeface="+mn-cs"/>
        </a:defRPr>
      </a:lvl6pPr>
      <a:lvl7pPr marL="7019986" indent="-539999" algn="l" defTabSz="2159996" rtl="0" eaLnBrk="1" latinLnBrk="1" hangingPunct="1">
        <a:lnSpc>
          <a:spcPct val="90000"/>
        </a:lnSpc>
        <a:spcBef>
          <a:spcPts val="1181"/>
        </a:spcBef>
        <a:buFont typeface="Arial" panose="020B0604020202020204" pitchFamily="34" charset="0"/>
        <a:buChar char="•"/>
        <a:defRPr sz="4252" kern="1200">
          <a:solidFill>
            <a:schemeClr val="tx1"/>
          </a:solidFill>
          <a:latin typeface="+mn-lt"/>
          <a:ea typeface="+mn-ea"/>
          <a:cs typeface="+mn-cs"/>
        </a:defRPr>
      </a:lvl7pPr>
      <a:lvl8pPr marL="8099984" indent="-539999" algn="l" defTabSz="2159996" rtl="0" eaLnBrk="1" latinLnBrk="1" hangingPunct="1">
        <a:lnSpc>
          <a:spcPct val="90000"/>
        </a:lnSpc>
        <a:spcBef>
          <a:spcPts val="1181"/>
        </a:spcBef>
        <a:buFont typeface="Arial" panose="020B0604020202020204" pitchFamily="34" charset="0"/>
        <a:buChar char="•"/>
        <a:defRPr sz="4252" kern="1200">
          <a:solidFill>
            <a:schemeClr val="tx1"/>
          </a:solidFill>
          <a:latin typeface="+mn-lt"/>
          <a:ea typeface="+mn-ea"/>
          <a:cs typeface="+mn-cs"/>
        </a:defRPr>
      </a:lvl8pPr>
      <a:lvl9pPr marL="9179982" indent="-539999" algn="l" defTabSz="2159996" rtl="0" eaLnBrk="1" latinLnBrk="1" hangingPunct="1">
        <a:lnSpc>
          <a:spcPct val="90000"/>
        </a:lnSpc>
        <a:spcBef>
          <a:spcPts val="1181"/>
        </a:spcBef>
        <a:buFont typeface="Arial" panose="020B0604020202020204" pitchFamily="34" charset="0"/>
        <a:buChar char="•"/>
        <a:defRPr sz="425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159996" rtl="0" eaLnBrk="1" latinLnBrk="1" hangingPunct="1">
        <a:defRPr sz="4252" kern="1200">
          <a:solidFill>
            <a:schemeClr val="tx1"/>
          </a:solidFill>
          <a:latin typeface="+mn-lt"/>
          <a:ea typeface="+mn-ea"/>
          <a:cs typeface="+mn-cs"/>
        </a:defRPr>
      </a:lvl1pPr>
      <a:lvl2pPr marL="1079998" algn="l" defTabSz="2159996" rtl="0" eaLnBrk="1" latinLnBrk="1" hangingPunct="1">
        <a:defRPr sz="4252" kern="1200">
          <a:solidFill>
            <a:schemeClr val="tx1"/>
          </a:solidFill>
          <a:latin typeface="+mn-lt"/>
          <a:ea typeface="+mn-ea"/>
          <a:cs typeface="+mn-cs"/>
        </a:defRPr>
      </a:lvl2pPr>
      <a:lvl3pPr marL="2159996" algn="l" defTabSz="2159996" rtl="0" eaLnBrk="1" latinLnBrk="1" hangingPunct="1">
        <a:defRPr sz="4252" kern="1200">
          <a:solidFill>
            <a:schemeClr val="tx1"/>
          </a:solidFill>
          <a:latin typeface="+mn-lt"/>
          <a:ea typeface="+mn-ea"/>
          <a:cs typeface="+mn-cs"/>
        </a:defRPr>
      </a:lvl3pPr>
      <a:lvl4pPr marL="3239994" algn="l" defTabSz="2159996" rtl="0" eaLnBrk="1" latinLnBrk="1" hangingPunct="1">
        <a:defRPr sz="4252" kern="1200">
          <a:solidFill>
            <a:schemeClr val="tx1"/>
          </a:solidFill>
          <a:latin typeface="+mn-lt"/>
          <a:ea typeface="+mn-ea"/>
          <a:cs typeface="+mn-cs"/>
        </a:defRPr>
      </a:lvl4pPr>
      <a:lvl5pPr marL="4319991" algn="l" defTabSz="2159996" rtl="0" eaLnBrk="1" latinLnBrk="1" hangingPunct="1">
        <a:defRPr sz="4252" kern="1200">
          <a:solidFill>
            <a:schemeClr val="tx1"/>
          </a:solidFill>
          <a:latin typeface="+mn-lt"/>
          <a:ea typeface="+mn-ea"/>
          <a:cs typeface="+mn-cs"/>
        </a:defRPr>
      </a:lvl5pPr>
      <a:lvl6pPr marL="5399989" algn="l" defTabSz="2159996" rtl="0" eaLnBrk="1" latinLnBrk="1" hangingPunct="1">
        <a:defRPr sz="4252" kern="1200">
          <a:solidFill>
            <a:schemeClr val="tx1"/>
          </a:solidFill>
          <a:latin typeface="+mn-lt"/>
          <a:ea typeface="+mn-ea"/>
          <a:cs typeface="+mn-cs"/>
        </a:defRPr>
      </a:lvl6pPr>
      <a:lvl7pPr marL="6479987" algn="l" defTabSz="2159996" rtl="0" eaLnBrk="1" latinLnBrk="1" hangingPunct="1">
        <a:defRPr sz="4252" kern="1200">
          <a:solidFill>
            <a:schemeClr val="tx1"/>
          </a:solidFill>
          <a:latin typeface="+mn-lt"/>
          <a:ea typeface="+mn-ea"/>
          <a:cs typeface="+mn-cs"/>
        </a:defRPr>
      </a:lvl7pPr>
      <a:lvl8pPr marL="7559985" algn="l" defTabSz="2159996" rtl="0" eaLnBrk="1" latinLnBrk="1" hangingPunct="1">
        <a:defRPr sz="4252" kern="1200">
          <a:solidFill>
            <a:schemeClr val="tx1"/>
          </a:solidFill>
          <a:latin typeface="+mn-lt"/>
          <a:ea typeface="+mn-ea"/>
          <a:cs typeface="+mn-cs"/>
        </a:defRPr>
      </a:lvl8pPr>
      <a:lvl9pPr marL="8639983" algn="l" defTabSz="2159996" rtl="0" eaLnBrk="1" latinLnBrk="1" hangingPunct="1">
        <a:defRPr sz="425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DA9142-BF33-38C2-4E94-5857CD2E46C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E116B2F-01CB-BE12-B50B-157CAB5CF2C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710141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그룹 62">
            <a:extLst>
              <a:ext uri="{FF2B5EF4-FFF2-40B4-BE49-F238E27FC236}">
                <a16:creationId xmlns:a16="http://schemas.microsoft.com/office/drawing/2014/main" id="{BDD2FE35-341C-D9E1-3E4C-5FC817D021D7}"/>
              </a:ext>
            </a:extLst>
          </p:cNvPr>
          <p:cNvGrpSpPr/>
          <p:nvPr/>
        </p:nvGrpSpPr>
        <p:grpSpPr>
          <a:xfrm>
            <a:off x="4614366" y="6824485"/>
            <a:ext cx="10440546" cy="2951497"/>
            <a:chOff x="4614366" y="6824485"/>
            <a:chExt cx="10440546" cy="2951497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1A08395E-B8AA-E33B-6E69-F3B5A3BF9D0E}"/>
                </a:ext>
              </a:extLst>
            </p:cNvPr>
            <p:cNvGrpSpPr/>
            <p:nvPr/>
          </p:nvGrpSpPr>
          <p:grpSpPr>
            <a:xfrm>
              <a:off x="12060017" y="6827993"/>
              <a:ext cx="2994895" cy="2947989"/>
              <a:chOff x="1465318" y="1222131"/>
              <a:chExt cx="2994895" cy="2947989"/>
            </a:xfrm>
          </p:grpSpPr>
          <p:grpSp>
            <p:nvGrpSpPr>
              <p:cNvPr id="3" name="그룹 2">
                <a:extLst>
                  <a:ext uri="{FF2B5EF4-FFF2-40B4-BE49-F238E27FC236}">
                    <a16:creationId xmlns:a16="http://schemas.microsoft.com/office/drawing/2014/main" id="{5298B86A-1BCA-D776-390B-1E05E5D7C9DC}"/>
                  </a:ext>
                </a:extLst>
              </p:cNvPr>
              <p:cNvGrpSpPr/>
              <p:nvPr/>
            </p:nvGrpSpPr>
            <p:grpSpPr>
              <a:xfrm>
                <a:off x="1465318" y="1222131"/>
                <a:ext cx="2994895" cy="2511848"/>
                <a:chOff x="846891" y="1383885"/>
                <a:chExt cx="3104667" cy="2603915"/>
              </a:xfrm>
            </p:grpSpPr>
            <p:pic>
              <p:nvPicPr>
                <p:cNvPr id="5" name="그림 4">
                  <a:extLst>
                    <a:ext uri="{FF2B5EF4-FFF2-40B4-BE49-F238E27FC236}">
                      <a16:creationId xmlns:a16="http://schemas.microsoft.com/office/drawing/2014/main" id="{30A3EF37-610D-47E6-9405-154DD5A0744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846891" y="1383885"/>
                  <a:ext cx="3104667" cy="2603915"/>
                </a:xfrm>
                <a:prstGeom prst="rect">
                  <a:avLst/>
                </a:prstGeom>
              </p:spPr>
            </p:pic>
            <p:pic>
              <p:nvPicPr>
                <p:cNvPr id="6" name="그림 5">
                  <a:extLst>
                    <a:ext uri="{FF2B5EF4-FFF2-40B4-BE49-F238E27FC236}">
                      <a16:creationId xmlns:a16="http://schemas.microsoft.com/office/drawing/2014/main" id="{4C2896CE-0D6F-811F-8A79-62C736F19F1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750" r="11875"/>
                <a:stretch/>
              </p:blipFill>
              <p:spPr>
                <a:xfrm rot="16200000">
                  <a:off x="2618939" y="2658407"/>
                  <a:ext cx="1143000" cy="1331651"/>
                </a:xfrm>
                <a:prstGeom prst="rect">
                  <a:avLst/>
                </a:prstGeom>
                <a:ln w="38100">
                  <a:solidFill>
                    <a:schemeClr val="tx1"/>
                  </a:solidFill>
                </a:ln>
              </p:spPr>
            </p:pic>
          </p:grp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A5093EF-DCAF-9C60-6F94-FF1CC5A92D97}"/>
                  </a:ext>
                </a:extLst>
              </p:cNvPr>
              <p:cNvSpPr txBox="1"/>
              <p:nvPr/>
            </p:nvSpPr>
            <p:spPr>
              <a:xfrm>
                <a:off x="1465318" y="3770010"/>
                <a:ext cx="299489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(b)</a:t>
                </a:r>
                <a:endParaRPr lang="ko-KR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41610618-3BA4-832F-93C8-DC328F861481}"/>
                </a:ext>
              </a:extLst>
            </p:cNvPr>
            <p:cNvGrpSpPr/>
            <p:nvPr/>
          </p:nvGrpSpPr>
          <p:grpSpPr>
            <a:xfrm>
              <a:off x="4614366" y="6824485"/>
              <a:ext cx="7336252" cy="2951497"/>
              <a:chOff x="4614366" y="6824485"/>
              <a:chExt cx="7336252" cy="2951497"/>
            </a:xfrm>
          </p:grpSpPr>
          <p:grpSp>
            <p:nvGrpSpPr>
              <p:cNvPr id="61" name="그룹 60">
                <a:extLst>
                  <a:ext uri="{FF2B5EF4-FFF2-40B4-BE49-F238E27FC236}">
                    <a16:creationId xmlns:a16="http://schemas.microsoft.com/office/drawing/2014/main" id="{A9B6C15D-40D8-9DA6-9E07-31E614A6E5A1}"/>
                  </a:ext>
                </a:extLst>
              </p:cNvPr>
              <p:cNvGrpSpPr/>
              <p:nvPr/>
            </p:nvGrpSpPr>
            <p:grpSpPr>
              <a:xfrm>
                <a:off x="4614366" y="6824485"/>
                <a:ext cx="7336252" cy="2509090"/>
                <a:chOff x="4614366" y="6824485"/>
                <a:chExt cx="7336252" cy="2509090"/>
              </a:xfrm>
            </p:grpSpPr>
            <p:grpSp>
              <p:nvGrpSpPr>
                <p:cNvPr id="32" name="그룹 31">
                  <a:extLst>
                    <a:ext uri="{FF2B5EF4-FFF2-40B4-BE49-F238E27FC236}">
                      <a16:creationId xmlns:a16="http://schemas.microsoft.com/office/drawing/2014/main" id="{74C6F284-C526-FB6A-F807-364A7B4D6F36}"/>
                    </a:ext>
                  </a:extLst>
                </p:cNvPr>
                <p:cNvGrpSpPr/>
                <p:nvPr/>
              </p:nvGrpSpPr>
              <p:grpSpPr>
                <a:xfrm>
                  <a:off x="4614366" y="6834259"/>
                  <a:ext cx="4293994" cy="2499316"/>
                  <a:chOff x="9255712" y="3361735"/>
                  <a:chExt cx="3964850" cy="2307739"/>
                </a:xfrm>
              </p:grpSpPr>
              <p:grpSp>
                <p:nvGrpSpPr>
                  <p:cNvPr id="33" name="그룹 32">
                    <a:extLst>
                      <a:ext uri="{FF2B5EF4-FFF2-40B4-BE49-F238E27FC236}">
                        <a16:creationId xmlns:a16="http://schemas.microsoft.com/office/drawing/2014/main" id="{BF08DFB9-1DB5-1E13-CA79-22CE54944DF9}"/>
                      </a:ext>
                    </a:extLst>
                  </p:cNvPr>
                  <p:cNvGrpSpPr/>
                  <p:nvPr/>
                </p:nvGrpSpPr>
                <p:grpSpPr>
                  <a:xfrm>
                    <a:off x="9283043" y="3361735"/>
                    <a:ext cx="3937519" cy="2307739"/>
                    <a:chOff x="9283043" y="3515893"/>
                    <a:chExt cx="3937519" cy="2307739"/>
                  </a:xfrm>
                </p:grpSpPr>
                <p:grpSp>
                  <p:nvGrpSpPr>
                    <p:cNvPr id="46" name="그룹 45">
                      <a:extLst>
                        <a:ext uri="{FF2B5EF4-FFF2-40B4-BE49-F238E27FC236}">
                          <a16:creationId xmlns:a16="http://schemas.microsoft.com/office/drawing/2014/main" id="{AC1C0954-2DE0-0E8E-4995-403602C480B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283043" y="3515893"/>
                      <a:ext cx="3937519" cy="2307739"/>
                      <a:chOff x="9248557" y="3421732"/>
                      <a:chExt cx="4002313" cy="2345714"/>
                    </a:xfrm>
                  </p:grpSpPr>
                  <p:pic>
                    <p:nvPicPr>
                      <p:cNvPr id="49" name="그림 48" descr="빨래집게, 측정 스틱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B4AF13E4-B2CC-D798-6F70-FC5B30929E91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4" cstate="print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6455" t="23999" r="25893" b="19674"/>
                      <a:stretch>
                        <a:fillRect/>
                      </a:stretch>
                    </p:blipFill>
                    <p:spPr>
                      <a:xfrm>
                        <a:off x="9248557" y="3421732"/>
                        <a:ext cx="4002313" cy="2345714"/>
                      </a:xfrm>
                      <a:prstGeom prst="rect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</p:pic>
                  <p:sp>
                    <p:nvSpPr>
                      <p:cNvPr id="50" name="직사각형 49">
                        <a:extLst>
                          <a:ext uri="{FF2B5EF4-FFF2-40B4-BE49-F238E27FC236}">
                            <a16:creationId xmlns:a16="http://schemas.microsoft.com/office/drawing/2014/main" id="{A3A0A358-AAC4-5A48-2634-905D2ECC8E30}"/>
                          </a:ext>
                        </a:extLst>
                      </p:cNvPr>
                      <p:cNvSpPr/>
                      <p:nvPr/>
                    </p:nvSpPr>
                    <p:spPr>
                      <a:xfrm rot="180000">
                        <a:off x="11451592" y="4850181"/>
                        <a:ext cx="935947" cy="125348"/>
                      </a:xfrm>
                      <a:prstGeom prst="rect">
                        <a:avLst/>
                      </a:prstGeom>
                      <a:gradFill>
                        <a:gsLst>
                          <a:gs pos="46000">
                            <a:schemeClr val="bg1"/>
                          </a:gs>
                          <a:gs pos="86000">
                            <a:schemeClr val="bg1">
                              <a:alpha val="16000"/>
                            </a:schemeClr>
                          </a:gs>
                        </a:gsLst>
                        <a:path path="circle">
                          <a:fillToRect l="50000" t="50000" r="50000" b="50000"/>
                        </a:path>
                      </a:gra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altLang="ko-KR" sz="1200" b="1" dirty="0">
                            <a:solidFill>
                              <a:schemeClr val="tx1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rPr>
                          <a:t>DC</a:t>
                        </a:r>
                        <a:endParaRPr lang="ko-KR" altLang="en-US" sz="12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p:txBody>
                  </p:sp>
                  <p:sp>
                    <p:nvSpPr>
                      <p:cNvPr id="51" name="직사각형 50">
                        <a:extLst>
                          <a:ext uri="{FF2B5EF4-FFF2-40B4-BE49-F238E27FC236}">
                            <a16:creationId xmlns:a16="http://schemas.microsoft.com/office/drawing/2014/main" id="{02EC8FD1-7EFF-B363-7F0E-1B3FFA7B0D10}"/>
                          </a:ext>
                        </a:extLst>
                      </p:cNvPr>
                      <p:cNvSpPr/>
                      <p:nvPr/>
                    </p:nvSpPr>
                    <p:spPr>
                      <a:xfrm rot="180000">
                        <a:off x="11451592" y="5079742"/>
                        <a:ext cx="934473" cy="125348"/>
                      </a:xfrm>
                      <a:prstGeom prst="rect">
                        <a:avLst/>
                      </a:prstGeom>
                      <a:gradFill>
                        <a:gsLst>
                          <a:gs pos="46000">
                            <a:schemeClr val="bg1"/>
                          </a:gs>
                          <a:gs pos="86000">
                            <a:schemeClr val="bg1">
                              <a:alpha val="16000"/>
                            </a:schemeClr>
                          </a:gs>
                        </a:gsLst>
                        <a:path path="circle">
                          <a:fillToRect l="50000" t="50000" r="50000" b="50000"/>
                        </a:path>
                      </a:gra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altLang="ko-KR" sz="1200" b="1" dirty="0">
                            <a:solidFill>
                              <a:schemeClr val="tx1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rPr>
                          <a:t>RF</a:t>
                        </a:r>
                        <a:endParaRPr lang="ko-KR" altLang="en-US" sz="12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p:txBody>
                  </p:sp>
                  <p:sp>
                    <p:nvSpPr>
                      <p:cNvPr id="52" name="직사각형 51">
                        <a:extLst>
                          <a:ext uri="{FF2B5EF4-FFF2-40B4-BE49-F238E27FC236}">
                            <a16:creationId xmlns:a16="http://schemas.microsoft.com/office/drawing/2014/main" id="{2E77AD18-4FE3-9A66-6700-F47DC3910395}"/>
                          </a:ext>
                        </a:extLst>
                      </p:cNvPr>
                      <p:cNvSpPr/>
                      <p:nvPr/>
                    </p:nvSpPr>
                    <p:spPr>
                      <a:xfrm rot="180000">
                        <a:off x="11390552" y="4628976"/>
                        <a:ext cx="1180782" cy="128125"/>
                      </a:xfrm>
                      <a:prstGeom prst="rect">
                        <a:avLst/>
                      </a:prstGeom>
                      <a:gradFill>
                        <a:gsLst>
                          <a:gs pos="46000">
                            <a:schemeClr val="bg1"/>
                          </a:gs>
                          <a:gs pos="86000">
                            <a:schemeClr val="bg1">
                              <a:alpha val="0"/>
                            </a:schemeClr>
                          </a:gs>
                        </a:gsLst>
                        <a:path path="circle">
                          <a:fillToRect l="50000" t="50000" r="50000" b="50000"/>
                        </a:path>
                      </a:gra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altLang="ko-KR" sz="1200" b="1" dirty="0">
                            <a:solidFill>
                              <a:schemeClr val="tx1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rPr>
                          <a:t>Shim layer</a:t>
                        </a:r>
                        <a:endParaRPr lang="ko-KR" altLang="en-US" sz="12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p:txBody>
                  </p:sp>
                  <p:sp>
                    <p:nvSpPr>
                      <p:cNvPr id="53" name="직사각형 52">
                        <a:extLst>
                          <a:ext uri="{FF2B5EF4-FFF2-40B4-BE49-F238E27FC236}">
                            <a16:creationId xmlns:a16="http://schemas.microsoft.com/office/drawing/2014/main" id="{49BB6090-DEFB-9F1C-2058-23A1C9E11B92}"/>
                          </a:ext>
                        </a:extLst>
                      </p:cNvPr>
                      <p:cNvSpPr/>
                      <p:nvPr/>
                    </p:nvSpPr>
                    <p:spPr>
                      <a:xfrm rot="180000">
                        <a:off x="12364965" y="4083431"/>
                        <a:ext cx="856292" cy="157087"/>
                      </a:xfrm>
                      <a:prstGeom prst="rect">
                        <a:avLst/>
                      </a:prstGeom>
                      <a:gradFill>
                        <a:gsLst>
                          <a:gs pos="46000">
                            <a:schemeClr val="bg1"/>
                          </a:gs>
                          <a:gs pos="86000">
                            <a:srgbClr val="9A926A"/>
                          </a:gs>
                        </a:gsLst>
                        <a:path path="circle">
                          <a:fillToRect l="50000" t="50000" r="50000" b="50000"/>
                        </a:path>
                      </a:gra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altLang="ko-KR" sz="1200" b="1">
                            <a:solidFill>
                              <a:schemeClr val="tx1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rPr>
                          <a:t>Shield</a:t>
                        </a:r>
                        <a:endParaRPr lang="ko-KR" altLang="en-US" sz="1200" b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p:txBody>
                  </p:sp>
                  <p:sp>
                    <p:nvSpPr>
                      <p:cNvPr id="54" name="직사각형 53">
                        <a:extLst>
                          <a:ext uri="{FF2B5EF4-FFF2-40B4-BE49-F238E27FC236}">
                            <a16:creationId xmlns:a16="http://schemas.microsoft.com/office/drawing/2014/main" id="{1B027A52-BF38-94BF-98A9-22EECEF17FBA}"/>
                          </a:ext>
                        </a:extLst>
                      </p:cNvPr>
                      <p:cNvSpPr/>
                      <p:nvPr/>
                    </p:nvSpPr>
                    <p:spPr>
                      <a:xfrm rot="180000">
                        <a:off x="11390552" y="5297526"/>
                        <a:ext cx="1180782" cy="128125"/>
                      </a:xfrm>
                      <a:prstGeom prst="rect">
                        <a:avLst/>
                      </a:prstGeom>
                      <a:gradFill>
                        <a:gsLst>
                          <a:gs pos="46000">
                            <a:schemeClr val="bg1"/>
                          </a:gs>
                          <a:gs pos="86000">
                            <a:schemeClr val="bg1">
                              <a:alpha val="0"/>
                            </a:schemeClr>
                          </a:gs>
                        </a:gsLst>
                        <a:path path="circle">
                          <a:fillToRect l="50000" t="50000" r="50000" b="50000"/>
                        </a:path>
                      </a:gra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altLang="ko-KR" sz="1200" b="1" dirty="0">
                            <a:solidFill>
                              <a:schemeClr val="tx1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rPr>
                          <a:t>Shim layer</a:t>
                        </a:r>
                        <a:endParaRPr lang="ko-KR" altLang="en-US" sz="12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p:txBody>
                  </p:sp>
                  <p:sp>
                    <p:nvSpPr>
                      <p:cNvPr id="55" name="직사각형 54">
                        <a:extLst>
                          <a:ext uri="{FF2B5EF4-FFF2-40B4-BE49-F238E27FC236}">
                            <a16:creationId xmlns:a16="http://schemas.microsoft.com/office/drawing/2014/main" id="{4947798E-E5B2-1F50-90DE-ADD6317D3F82}"/>
                          </a:ext>
                        </a:extLst>
                      </p:cNvPr>
                      <p:cNvSpPr/>
                      <p:nvPr/>
                    </p:nvSpPr>
                    <p:spPr>
                      <a:xfrm rot="180000">
                        <a:off x="9801269" y="4529646"/>
                        <a:ext cx="1180782" cy="128125"/>
                      </a:xfrm>
                      <a:prstGeom prst="rect">
                        <a:avLst/>
                      </a:prstGeom>
                      <a:gradFill>
                        <a:gsLst>
                          <a:gs pos="46000">
                            <a:schemeClr val="bg1"/>
                          </a:gs>
                          <a:gs pos="86000">
                            <a:schemeClr val="bg1">
                              <a:alpha val="0"/>
                            </a:schemeClr>
                          </a:gs>
                        </a:gsLst>
                        <a:path path="circle">
                          <a:fillToRect l="50000" t="50000" r="50000" b="50000"/>
                        </a:path>
                      </a:gra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altLang="ko-KR" sz="1200" b="1" dirty="0">
                            <a:solidFill>
                              <a:schemeClr val="tx1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rPr>
                          <a:t>Shim layer</a:t>
                        </a:r>
                        <a:endParaRPr lang="ko-KR" altLang="en-US" sz="12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p:txBody>
                  </p:sp>
                  <p:sp>
                    <p:nvSpPr>
                      <p:cNvPr id="56" name="직사각형 55">
                        <a:extLst>
                          <a:ext uri="{FF2B5EF4-FFF2-40B4-BE49-F238E27FC236}">
                            <a16:creationId xmlns:a16="http://schemas.microsoft.com/office/drawing/2014/main" id="{DFB762D2-40BF-3444-25D1-9BC64E2DF6C8}"/>
                          </a:ext>
                        </a:extLst>
                      </p:cNvPr>
                      <p:cNvSpPr/>
                      <p:nvPr/>
                    </p:nvSpPr>
                    <p:spPr>
                      <a:xfrm rot="180000">
                        <a:off x="9801269" y="5198196"/>
                        <a:ext cx="1180782" cy="128125"/>
                      </a:xfrm>
                      <a:prstGeom prst="rect">
                        <a:avLst/>
                      </a:prstGeom>
                      <a:gradFill>
                        <a:gsLst>
                          <a:gs pos="46000">
                            <a:schemeClr val="bg1"/>
                          </a:gs>
                          <a:gs pos="86000">
                            <a:schemeClr val="bg1">
                              <a:alpha val="0"/>
                            </a:schemeClr>
                          </a:gs>
                        </a:gsLst>
                        <a:path path="circle">
                          <a:fillToRect l="50000" t="50000" r="50000" b="50000"/>
                        </a:path>
                      </a:gra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altLang="ko-KR" sz="1200" b="1" dirty="0">
                            <a:solidFill>
                              <a:schemeClr val="tx1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rPr>
                          <a:t>Shim layer</a:t>
                        </a:r>
                        <a:endParaRPr lang="ko-KR" altLang="en-US" sz="12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p:txBody>
                  </p:sp>
                </p:grpSp>
                <p:sp>
                  <p:nvSpPr>
                    <p:cNvPr id="47" name="직사각형 46">
                      <a:extLst>
                        <a:ext uri="{FF2B5EF4-FFF2-40B4-BE49-F238E27FC236}">
                          <a16:creationId xmlns:a16="http://schemas.microsoft.com/office/drawing/2014/main" id="{7107D992-A4EB-9C25-49AC-9231E02CCF78}"/>
                        </a:ext>
                      </a:extLst>
                    </p:cNvPr>
                    <p:cNvSpPr/>
                    <p:nvPr/>
                  </p:nvSpPr>
                  <p:spPr>
                    <a:xfrm rot="180000">
                      <a:off x="10021161" y="4833855"/>
                      <a:ext cx="876332" cy="125348"/>
                    </a:xfrm>
                    <a:prstGeom prst="rect">
                      <a:avLst/>
                    </a:prstGeom>
                    <a:gradFill>
                      <a:gsLst>
                        <a:gs pos="46000">
                          <a:schemeClr val="bg1"/>
                        </a:gs>
                        <a:gs pos="86000">
                          <a:schemeClr val="bg1">
                            <a:alpha val="16000"/>
                          </a:schemeClr>
                        </a:gs>
                      </a:gsLst>
                      <a:path path="circle">
                        <a:fillToRect l="50000" t="50000" r="50000" b="50000"/>
                      </a:path>
                    </a:gra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RF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48" name="직사각형 47">
                      <a:extLst>
                        <a:ext uri="{FF2B5EF4-FFF2-40B4-BE49-F238E27FC236}">
                          <a16:creationId xmlns:a16="http://schemas.microsoft.com/office/drawing/2014/main" id="{AC1B3D92-FD10-2620-B3EE-7D0AAAFCC34C}"/>
                        </a:ext>
                      </a:extLst>
                    </p:cNvPr>
                    <p:cNvSpPr/>
                    <p:nvPr/>
                  </p:nvSpPr>
                  <p:spPr>
                    <a:xfrm rot="180000">
                      <a:off x="10016960" y="5058943"/>
                      <a:ext cx="883552" cy="125348"/>
                    </a:xfrm>
                    <a:prstGeom prst="rect">
                      <a:avLst/>
                    </a:prstGeom>
                    <a:gradFill>
                      <a:gsLst>
                        <a:gs pos="46000">
                          <a:schemeClr val="bg1"/>
                        </a:gs>
                        <a:gs pos="86000">
                          <a:schemeClr val="bg1">
                            <a:alpha val="16000"/>
                          </a:schemeClr>
                        </a:gs>
                      </a:gsLst>
                      <a:path path="circle">
                        <a:fillToRect l="50000" t="50000" r="50000" b="50000"/>
                      </a:path>
                    </a:gra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DC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grpSp>
                <p:nvGrpSpPr>
                  <p:cNvPr id="34" name="그룹 33">
                    <a:extLst>
                      <a:ext uri="{FF2B5EF4-FFF2-40B4-BE49-F238E27FC236}">
                        <a16:creationId xmlns:a16="http://schemas.microsoft.com/office/drawing/2014/main" id="{7E4290FE-190B-53C3-4E5A-C5D0526CEAEB}"/>
                      </a:ext>
                    </a:extLst>
                  </p:cNvPr>
                  <p:cNvGrpSpPr/>
                  <p:nvPr/>
                </p:nvGrpSpPr>
                <p:grpSpPr>
                  <a:xfrm>
                    <a:off x="9255712" y="4953025"/>
                    <a:ext cx="711349" cy="675493"/>
                    <a:chOff x="10918666" y="3175829"/>
                    <a:chExt cx="740986" cy="703635"/>
                  </a:xfrm>
                </p:grpSpPr>
                <p:sp>
                  <p:nvSpPr>
                    <p:cNvPr id="40" name="TextBox 39">
                      <a:extLst>
                        <a:ext uri="{FF2B5EF4-FFF2-40B4-BE49-F238E27FC236}">
                          <a16:creationId xmlns:a16="http://schemas.microsoft.com/office/drawing/2014/main" id="{75F38A48-C712-9EFD-C471-3FB3FDB1BAC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1182429" y="3175829"/>
                      <a:ext cx="293673" cy="23681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000" b="1" dirty="0"/>
                        <a:t>x</a:t>
                      </a:r>
                      <a:endParaRPr lang="ko-KR" altLang="en-US" sz="1000" b="1" dirty="0"/>
                    </a:p>
                  </p:txBody>
                </p:sp>
                <p:sp>
                  <p:nvSpPr>
                    <p:cNvPr id="41" name="TextBox 40">
                      <a:extLst>
                        <a:ext uri="{FF2B5EF4-FFF2-40B4-BE49-F238E27FC236}">
                          <a16:creationId xmlns:a16="http://schemas.microsoft.com/office/drawing/2014/main" id="{9755BE61-F8A0-0096-2104-7B8E36C145C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1365979" y="3642645"/>
                      <a:ext cx="293673" cy="23681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000" b="1" dirty="0"/>
                        <a:t>y</a:t>
                      </a:r>
                      <a:endParaRPr lang="ko-KR" altLang="en-US" sz="1000" b="1" dirty="0"/>
                    </a:p>
                  </p:txBody>
                </p:sp>
                <p:sp>
                  <p:nvSpPr>
                    <p:cNvPr id="42" name="TextBox 41">
                      <a:extLst>
                        <a:ext uri="{FF2B5EF4-FFF2-40B4-BE49-F238E27FC236}">
                          <a16:creationId xmlns:a16="http://schemas.microsoft.com/office/drawing/2014/main" id="{98CBD0D9-EB2C-C095-FDF3-01772283298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0918666" y="3585205"/>
                      <a:ext cx="293673" cy="23681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000" b="1" dirty="0"/>
                        <a:t>z</a:t>
                      </a:r>
                      <a:endParaRPr lang="ko-KR" altLang="en-US" sz="1000" b="1" dirty="0"/>
                    </a:p>
                  </p:txBody>
                </p:sp>
                <p:cxnSp>
                  <p:nvCxnSpPr>
                    <p:cNvPr id="43" name="직선 화살표 연결선 42">
                      <a:extLst>
                        <a:ext uri="{FF2B5EF4-FFF2-40B4-BE49-F238E27FC236}">
                          <a16:creationId xmlns:a16="http://schemas.microsoft.com/office/drawing/2014/main" id="{E010BD7A-B607-CA87-BF65-4D272213FD4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11260158" y="3348972"/>
                      <a:ext cx="0" cy="293673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" name="직선 화살표 연결선 43">
                      <a:extLst>
                        <a:ext uri="{FF2B5EF4-FFF2-40B4-BE49-F238E27FC236}">
                          <a16:creationId xmlns:a16="http://schemas.microsoft.com/office/drawing/2014/main" id="{E2D26BD3-44C9-6527-5D32-4A05188FBE87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1263186" y="3639659"/>
                      <a:ext cx="275628" cy="20207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5" name="직선 화살표 연결선 44">
                      <a:extLst>
                        <a:ext uri="{FF2B5EF4-FFF2-40B4-BE49-F238E27FC236}">
                          <a16:creationId xmlns:a16="http://schemas.microsoft.com/office/drawing/2014/main" id="{1737255E-EC74-0DB1-0FDE-5FFAFF8356C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11100004" y="3632264"/>
                      <a:ext cx="164849" cy="221195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34354E8F-239C-D819-3C2B-FC1212E89ADF}"/>
                      </a:ext>
                    </a:extLst>
                  </p:cNvPr>
                  <p:cNvSpPr txBox="1"/>
                  <p:nvPr/>
                </p:nvSpPr>
                <p:spPr>
                  <a:xfrm>
                    <a:off x="10395834" y="5456336"/>
                    <a:ext cx="504339" cy="21313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kumimoji="1" lang="en-US" altLang="ko-KR" sz="900" dirty="0"/>
                      <a:t>1 mm</a:t>
                    </a:r>
                    <a:endParaRPr kumimoji="1" lang="ko-KR" altLang="en-US" sz="900" dirty="0"/>
                  </a:p>
                </p:txBody>
              </p:sp>
              <p:grpSp>
                <p:nvGrpSpPr>
                  <p:cNvPr id="36" name="그룹 35">
                    <a:extLst>
                      <a:ext uri="{FF2B5EF4-FFF2-40B4-BE49-F238E27FC236}">
                        <a16:creationId xmlns:a16="http://schemas.microsoft.com/office/drawing/2014/main" id="{FEC3C6BC-9A45-B0A5-04E7-5F57B92E3D9E}"/>
                      </a:ext>
                    </a:extLst>
                  </p:cNvPr>
                  <p:cNvGrpSpPr/>
                  <p:nvPr/>
                </p:nvGrpSpPr>
                <p:grpSpPr>
                  <a:xfrm>
                    <a:off x="10071710" y="5436180"/>
                    <a:ext cx="720000" cy="73049"/>
                    <a:chOff x="10071710" y="5303734"/>
                    <a:chExt cx="720000" cy="73049"/>
                  </a:xfrm>
                </p:grpSpPr>
                <p:cxnSp>
                  <p:nvCxnSpPr>
                    <p:cNvPr id="37" name="직선 연결선[R] 36">
                      <a:extLst>
                        <a:ext uri="{FF2B5EF4-FFF2-40B4-BE49-F238E27FC236}">
                          <a16:creationId xmlns:a16="http://schemas.microsoft.com/office/drawing/2014/main" id="{B339E857-1F85-3550-49F4-7728F93CCD24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074819" y="5304783"/>
                      <a:ext cx="0" cy="72000"/>
                    </a:xfrm>
                    <a:prstGeom prst="line">
                      <a:avLst/>
                    </a:prstGeom>
                    <a:ln w="9525"/>
                  </p:spPr>
                  <p:style>
                    <a:lnRef idx="2">
                      <a:schemeClr val="dk1"/>
                    </a:lnRef>
                    <a:fillRef idx="0">
                      <a:schemeClr val="dk1"/>
                    </a:fillRef>
                    <a:effectRef idx="1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8" name="직선 연결선[R] 37">
                      <a:extLst>
                        <a:ext uri="{FF2B5EF4-FFF2-40B4-BE49-F238E27FC236}">
                          <a16:creationId xmlns:a16="http://schemas.microsoft.com/office/drawing/2014/main" id="{3B1F10A3-45D8-0579-581B-CE5D0A5214BD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786003" y="5303734"/>
                      <a:ext cx="0" cy="72000"/>
                    </a:xfrm>
                    <a:prstGeom prst="line">
                      <a:avLst/>
                    </a:prstGeom>
                    <a:ln w="9525"/>
                  </p:spPr>
                  <p:style>
                    <a:lnRef idx="2">
                      <a:schemeClr val="dk1"/>
                    </a:lnRef>
                    <a:fillRef idx="0">
                      <a:schemeClr val="dk1"/>
                    </a:fillRef>
                    <a:effectRef idx="1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9" name="직선 연결선[R] 38">
                      <a:extLst>
                        <a:ext uri="{FF2B5EF4-FFF2-40B4-BE49-F238E27FC236}">
                          <a16:creationId xmlns:a16="http://schemas.microsoft.com/office/drawing/2014/main" id="{82582BC7-002C-093A-F442-3681041A550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0071710" y="5340132"/>
                      <a:ext cx="720000" cy="0"/>
                    </a:xfrm>
                    <a:prstGeom prst="line">
                      <a:avLst/>
                    </a:prstGeom>
                    <a:ln w="9525"/>
                  </p:spPr>
                  <p:style>
                    <a:lnRef idx="2">
                      <a:schemeClr val="dk1"/>
                    </a:lnRef>
                    <a:fillRef idx="0">
                      <a:schemeClr val="dk1"/>
                    </a:fillRef>
                    <a:effectRef idx="1">
                      <a:schemeClr val="dk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sp>
              <p:nvSpPr>
                <p:cNvPr id="18" name="평행 사변형 58">
                  <a:extLst>
                    <a:ext uri="{FF2B5EF4-FFF2-40B4-BE49-F238E27FC236}">
                      <a16:creationId xmlns:a16="http://schemas.microsoft.com/office/drawing/2014/main" id="{16DEF982-55B3-D94D-6AE0-1165F770FD9D}"/>
                    </a:ext>
                  </a:extLst>
                </p:cNvPr>
                <p:cNvSpPr/>
                <p:nvPr/>
              </p:nvSpPr>
              <p:spPr>
                <a:xfrm rot="5400000">
                  <a:off x="6518891" y="8361843"/>
                  <a:ext cx="246974" cy="246914"/>
                </a:xfrm>
                <a:prstGeom prst="parallelogram">
                  <a:avLst>
                    <a:gd name="adj" fmla="val 3903"/>
                  </a:avLst>
                </a:prstGeom>
                <a:solidFill>
                  <a:srgbClr val="FF0000">
                    <a:alpha val="25000"/>
                  </a:srgbClr>
                </a:solidFill>
                <a:ln w="9525">
                  <a:solidFill>
                    <a:srgbClr val="FF0000"/>
                  </a:solidFill>
                </a:ln>
                <a:effectLst>
                  <a:glow>
                    <a:schemeClr val="accent1">
                      <a:alpha val="40000"/>
                    </a:schemeClr>
                  </a:glow>
                </a:effectLst>
                <a:scene3d>
                  <a:camera prst="orthographicFront">
                    <a:rot lat="0" lon="1200000" rev="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19" name="그룹 18">
                  <a:extLst>
                    <a:ext uri="{FF2B5EF4-FFF2-40B4-BE49-F238E27FC236}">
                      <a16:creationId xmlns:a16="http://schemas.microsoft.com/office/drawing/2014/main" id="{10B4A431-4549-6281-9CDA-1CF47831D89C}"/>
                    </a:ext>
                  </a:extLst>
                </p:cNvPr>
                <p:cNvGrpSpPr/>
                <p:nvPr/>
              </p:nvGrpSpPr>
              <p:grpSpPr>
                <a:xfrm>
                  <a:off x="9017759" y="6824485"/>
                  <a:ext cx="2932859" cy="2499316"/>
                  <a:chOff x="7199898" y="1433990"/>
                  <a:chExt cx="3183748" cy="2713118"/>
                </a:xfrm>
              </p:grpSpPr>
              <p:pic>
                <p:nvPicPr>
                  <p:cNvPr id="22" name="그래픽 21">
                    <a:extLst>
                      <a:ext uri="{FF2B5EF4-FFF2-40B4-BE49-F238E27FC236}">
                        <a16:creationId xmlns:a16="http://schemas.microsoft.com/office/drawing/2014/main" id="{E4BEDE7A-E0A0-1C01-D699-EF9E8BA7704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96DAC541-7B7A-43D3-8B79-37D633B846F1}">
                        <asvg:svgBlip xmlns:asvg="http://schemas.microsoft.com/office/drawing/2016/SVG/main" r:embed="rId6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236170" y="1507921"/>
                    <a:ext cx="3080842" cy="2603916"/>
                  </a:xfrm>
                  <a:prstGeom prst="rect">
                    <a:avLst/>
                  </a:prstGeom>
                </p:spPr>
              </p:pic>
              <p:sp>
                <p:nvSpPr>
                  <p:cNvPr id="23" name="직사각형 22">
                    <a:extLst>
                      <a:ext uri="{FF2B5EF4-FFF2-40B4-BE49-F238E27FC236}">
                        <a16:creationId xmlns:a16="http://schemas.microsoft.com/office/drawing/2014/main" id="{F29D69C8-CBC5-4BBC-472B-998D287B696C}"/>
                      </a:ext>
                    </a:extLst>
                  </p:cNvPr>
                  <p:cNvSpPr/>
                  <p:nvPr/>
                </p:nvSpPr>
                <p:spPr>
                  <a:xfrm>
                    <a:off x="7199898" y="1433990"/>
                    <a:ext cx="3183748" cy="2713118"/>
                  </a:xfrm>
                  <a:prstGeom prst="rect">
                    <a:avLst/>
                  </a:prstGeom>
                  <a:noFill/>
                  <a:ln w="1270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cxnSp>
              <p:nvCxnSpPr>
                <p:cNvPr id="20" name="직선 연결선 87">
                  <a:extLst>
                    <a:ext uri="{FF2B5EF4-FFF2-40B4-BE49-F238E27FC236}">
                      <a16:creationId xmlns:a16="http://schemas.microsoft.com/office/drawing/2014/main" id="{2978A847-628E-DAB4-D1BE-CD92CC4CDA1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776163" y="6827993"/>
                  <a:ext cx="2237655" cy="1554353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직선 연결선 91">
                  <a:extLst>
                    <a:ext uri="{FF2B5EF4-FFF2-40B4-BE49-F238E27FC236}">
                      <a16:creationId xmlns:a16="http://schemas.microsoft.com/office/drawing/2014/main" id="{B2835762-3A5B-CB19-A2D7-8455FBD21FC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776163" y="8608787"/>
                  <a:ext cx="2237655" cy="715014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B970B22-34EF-50F2-CB92-5412FE4E3EE2}"/>
                  </a:ext>
                </a:extLst>
              </p:cNvPr>
              <p:cNvSpPr txBox="1"/>
              <p:nvPr/>
            </p:nvSpPr>
            <p:spPr>
              <a:xfrm>
                <a:off x="5591562" y="9375872"/>
                <a:ext cx="565812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(a)</a:t>
                </a:r>
                <a:endParaRPr lang="ko-KR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519563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그룹 32">
            <a:extLst>
              <a:ext uri="{FF2B5EF4-FFF2-40B4-BE49-F238E27FC236}">
                <a16:creationId xmlns:a16="http://schemas.microsoft.com/office/drawing/2014/main" id="{C2C047B6-39B4-485A-A599-65FB7B9D5BBC}"/>
              </a:ext>
            </a:extLst>
          </p:cNvPr>
          <p:cNvGrpSpPr/>
          <p:nvPr/>
        </p:nvGrpSpPr>
        <p:grpSpPr>
          <a:xfrm>
            <a:off x="15752178" y="12162974"/>
            <a:ext cx="6041531" cy="5027697"/>
            <a:chOff x="20877" y="3475005"/>
            <a:chExt cx="5578436" cy="4642313"/>
          </a:xfrm>
        </p:grpSpPr>
        <p:grpSp>
          <p:nvGrpSpPr>
            <p:cNvPr id="65" name="그룹 64">
              <a:extLst>
                <a:ext uri="{FF2B5EF4-FFF2-40B4-BE49-F238E27FC236}">
                  <a16:creationId xmlns:a16="http://schemas.microsoft.com/office/drawing/2014/main" id="{77A38CF0-C610-6D86-CD70-3B5A5920BA6A}"/>
                </a:ext>
              </a:extLst>
            </p:cNvPr>
            <p:cNvGrpSpPr/>
            <p:nvPr/>
          </p:nvGrpSpPr>
          <p:grpSpPr>
            <a:xfrm>
              <a:off x="1377912" y="4046710"/>
              <a:ext cx="3350709" cy="3153823"/>
              <a:chOff x="1786316" y="2075827"/>
              <a:chExt cx="3350709" cy="3153823"/>
            </a:xfrm>
          </p:grpSpPr>
          <p:pic>
            <p:nvPicPr>
              <p:cNvPr id="124" name="그림 123" descr="시계, 원, 손목시계이(가) 표시된 사진&#10;&#10;자동 생성된 설명">
                <a:extLst>
                  <a:ext uri="{FF2B5EF4-FFF2-40B4-BE49-F238E27FC236}">
                    <a16:creationId xmlns:a16="http://schemas.microsoft.com/office/drawing/2014/main" id="{66C13AA4-2D13-84D8-05C3-211B28837B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86316" y="2075827"/>
                <a:ext cx="3350709" cy="3153823"/>
              </a:xfrm>
              <a:prstGeom prst="rect">
                <a:avLst/>
              </a:prstGeom>
            </p:spPr>
          </p:pic>
          <p:sp>
            <p:nvSpPr>
              <p:cNvPr id="125" name="자유형 124">
                <a:extLst>
                  <a:ext uri="{FF2B5EF4-FFF2-40B4-BE49-F238E27FC236}">
                    <a16:creationId xmlns:a16="http://schemas.microsoft.com/office/drawing/2014/main" id="{51CA501C-B01E-B07C-A28E-4ECBA9F8A84A}"/>
                  </a:ext>
                </a:extLst>
              </p:cNvPr>
              <p:cNvSpPr/>
              <p:nvPr/>
            </p:nvSpPr>
            <p:spPr>
              <a:xfrm>
                <a:off x="2977271" y="3328855"/>
                <a:ext cx="988934" cy="1614468"/>
              </a:xfrm>
              <a:custGeom>
                <a:avLst/>
                <a:gdLst>
                  <a:gd name="connsiteX0" fmla="*/ 254455 w 882867"/>
                  <a:gd name="connsiteY0" fmla="*/ 1413164 h 1413164"/>
                  <a:gd name="connsiteX1" fmla="*/ 30011 w 882867"/>
                  <a:gd name="connsiteY1" fmla="*/ 1068186 h 1413164"/>
                  <a:gd name="connsiteX2" fmla="*/ 844658 w 882867"/>
                  <a:gd name="connsiteY2" fmla="*/ 453044 h 1413164"/>
                  <a:gd name="connsiteX3" fmla="*/ 761531 w 882867"/>
                  <a:gd name="connsiteY3" fmla="*/ 0 h 1413164"/>
                  <a:gd name="connsiteX0" fmla="*/ 254455 w 892437"/>
                  <a:gd name="connsiteY0" fmla="*/ 1413164 h 1413164"/>
                  <a:gd name="connsiteX1" fmla="*/ 30011 w 892437"/>
                  <a:gd name="connsiteY1" fmla="*/ 1068186 h 1413164"/>
                  <a:gd name="connsiteX2" fmla="*/ 844658 w 892437"/>
                  <a:gd name="connsiteY2" fmla="*/ 453044 h 1413164"/>
                  <a:gd name="connsiteX3" fmla="*/ 761531 w 892437"/>
                  <a:gd name="connsiteY3" fmla="*/ 0 h 1413164"/>
                  <a:gd name="connsiteX0" fmla="*/ 254455 w 890651"/>
                  <a:gd name="connsiteY0" fmla="*/ 1425864 h 1425864"/>
                  <a:gd name="connsiteX1" fmla="*/ 30011 w 890651"/>
                  <a:gd name="connsiteY1" fmla="*/ 1080886 h 1425864"/>
                  <a:gd name="connsiteX2" fmla="*/ 844658 w 890651"/>
                  <a:gd name="connsiteY2" fmla="*/ 465744 h 1425864"/>
                  <a:gd name="connsiteX3" fmla="*/ 752006 w 890651"/>
                  <a:gd name="connsiteY3" fmla="*/ 0 h 1425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90651" h="1425864">
                    <a:moveTo>
                      <a:pt x="254455" y="1425864"/>
                    </a:moveTo>
                    <a:cubicBezTo>
                      <a:pt x="93049" y="1333385"/>
                      <a:pt x="-68356" y="1240906"/>
                      <a:pt x="30011" y="1080886"/>
                    </a:cubicBezTo>
                    <a:cubicBezTo>
                      <a:pt x="128378" y="920866"/>
                      <a:pt x="722738" y="643775"/>
                      <a:pt x="844658" y="465744"/>
                    </a:cubicBezTo>
                    <a:cubicBezTo>
                      <a:pt x="966578" y="287713"/>
                      <a:pt x="814525" y="80068"/>
                      <a:pt x="752006" y="0"/>
                    </a:cubicBezTo>
                  </a:path>
                </a:pathLst>
              </a:custGeom>
              <a:noFill/>
              <a:ln w="571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26" name="직사각형 125">
                <a:extLst>
                  <a:ext uri="{FF2B5EF4-FFF2-40B4-BE49-F238E27FC236}">
                    <a16:creationId xmlns:a16="http://schemas.microsoft.com/office/drawing/2014/main" id="{F214165E-F880-DA34-5C88-C4359B3B1EF5}"/>
                  </a:ext>
                </a:extLst>
              </p:cNvPr>
              <p:cNvSpPr/>
              <p:nvPr/>
            </p:nvSpPr>
            <p:spPr>
              <a:xfrm>
                <a:off x="3149046" y="4914705"/>
                <a:ext cx="148065" cy="50764"/>
              </a:xfrm>
              <a:prstGeom prst="rect">
                <a:avLst/>
              </a:prstGeom>
              <a:solidFill>
                <a:srgbClr val="6A686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27" name="직사각형 126">
                <a:extLst>
                  <a:ext uri="{FF2B5EF4-FFF2-40B4-BE49-F238E27FC236}">
                    <a16:creationId xmlns:a16="http://schemas.microsoft.com/office/drawing/2014/main" id="{D23FF3DA-048D-49B0-2E00-254082346AD9}"/>
                  </a:ext>
                </a:extLst>
              </p:cNvPr>
              <p:cNvSpPr/>
              <p:nvPr/>
            </p:nvSpPr>
            <p:spPr>
              <a:xfrm>
                <a:off x="3173597" y="2553297"/>
                <a:ext cx="139228" cy="78005"/>
              </a:xfrm>
              <a:prstGeom prst="rect">
                <a:avLst/>
              </a:prstGeom>
              <a:solidFill>
                <a:srgbClr val="66645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D416DBF7-53E6-D4ED-A0AB-836EC33BE8C1}"/>
                </a:ext>
              </a:extLst>
            </p:cNvPr>
            <p:cNvSpPr txBox="1"/>
            <p:nvPr/>
          </p:nvSpPr>
          <p:spPr>
            <a:xfrm>
              <a:off x="646795" y="7123181"/>
              <a:ext cx="1537874" cy="3410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dirty="0"/>
                <a:t>Magnetic coil </a:t>
              </a:r>
              <a:endParaRPr lang="ko-KR" altLang="en-US" dirty="0"/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E009E9DE-EF6C-DACB-F6DC-670AA0D7F4A3}"/>
                </a:ext>
              </a:extLst>
            </p:cNvPr>
            <p:cNvGrpSpPr/>
            <p:nvPr/>
          </p:nvGrpSpPr>
          <p:grpSpPr>
            <a:xfrm>
              <a:off x="779053" y="3782328"/>
              <a:ext cx="1010111" cy="1109756"/>
              <a:chOff x="1187457" y="1811446"/>
              <a:chExt cx="1010111" cy="1109756"/>
            </a:xfrm>
          </p:grpSpPr>
          <p:grpSp>
            <p:nvGrpSpPr>
              <p:cNvPr id="119" name="그룹 118">
                <a:extLst>
                  <a:ext uri="{FF2B5EF4-FFF2-40B4-BE49-F238E27FC236}">
                    <a16:creationId xmlns:a16="http://schemas.microsoft.com/office/drawing/2014/main" id="{D0555F0A-326E-9496-51B8-F609DABA8103}"/>
                  </a:ext>
                </a:extLst>
              </p:cNvPr>
              <p:cNvGrpSpPr/>
              <p:nvPr/>
            </p:nvGrpSpPr>
            <p:grpSpPr>
              <a:xfrm rot="18900000">
                <a:off x="1449893" y="1811446"/>
                <a:ext cx="747675" cy="1109756"/>
                <a:chOff x="687340" y="15636165"/>
                <a:chExt cx="1013944" cy="1504971"/>
              </a:xfrm>
            </p:grpSpPr>
            <p:sp>
              <p:nvSpPr>
                <p:cNvPr id="121" name="순서도: 수동 연산 443">
                  <a:extLst>
                    <a:ext uri="{FF2B5EF4-FFF2-40B4-BE49-F238E27FC236}">
                      <a16:creationId xmlns:a16="http://schemas.microsoft.com/office/drawing/2014/main" id="{703B5CCE-C7E6-9B47-C194-6CA8E4EB4A2B}"/>
                    </a:ext>
                  </a:extLst>
                </p:cNvPr>
                <p:cNvSpPr/>
                <p:nvPr/>
              </p:nvSpPr>
              <p:spPr>
                <a:xfrm>
                  <a:off x="876649" y="16821349"/>
                  <a:ext cx="635326" cy="319787"/>
                </a:xfrm>
                <a:prstGeom prst="flowChartManualOperation">
                  <a:avLst/>
                </a:prstGeom>
                <a:gradFill flip="none" rotWithShape="1">
                  <a:gsLst>
                    <a:gs pos="50000">
                      <a:srgbClr val="3455FC">
                        <a:alpha val="75000"/>
                      </a:srgbClr>
                    </a:gs>
                    <a:gs pos="0">
                      <a:schemeClr val="bg1">
                        <a:alpha val="50000"/>
                      </a:schemeClr>
                    </a:gs>
                    <a:gs pos="30000">
                      <a:srgbClr val="3455FC">
                        <a:alpha val="60000"/>
                      </a:srgbClr>
                    </a:gs>
                    <a:gs pos="70000">
                      <a:srgbClr val="3455FC">
                        <a:alpha val="60000"/>
                      </a:srgbClr>
                    </a:gs>
                    <a:gs pos="100000">
                      <a:schemeClr val="bg1">
                        <a:alpha val="50000"/>
                      </a:schemeClr>
                    </a:gs>
                  </a:gsLst>
                  <a:lin ang="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/>
                </a:p>
              </p:txBody>
            </p:sp>
            <p:sp>
              <p:nvSpPr>
                <p:cNvPr id="122" name="직사각형 121">
                  <a:extLst>
                    <a:ext uri="{FF2B5EF4-FFF2-40B4-BE49-F238E27FC236}">
                      <a16:creationId xmlns:a16="http://schemas.microsoft.com/office/drawing/2014/main" id="{2F637BD5-6B61-61AD-D23C-975E957ADBA3}"/>
                    </a:ext>
                  </a:extLst>
                </p:cNvPr>
                <p:cNvSpPr/>
                <p:nvPr/>
              </p:nvSpPr>
              <p:spPr>
                <a:xfrm>
                  <a:off x="687340" y="15636165"/>
                  <a:ext cx="1013944" cy="881243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/>
                </a:p>
              </p:txBody>
            </p:sp>
            <p:sp>
              <p:nvSpPr>
                <p:cNvPr id="123" name="직사각형 122">
                  <a:extLst>
                    <a:ext uri="{FF2B5EF4-FFF2-40B4-BE49-F238E27FC236}">
                      <a16:creationId xmlns:a16="http://schemas.microsoft.com/office/drawing/2014/main" id="{2CC80290-0B27-D961-2275-C9AA89F0C1FC}"/>
                    </a:ext>
                  </a:extLst>
                </p:cNvPr>
                <p:cNvSpPr/>
                <p:nvPr/>
              </p:nvSpPr>
              <p:spPr>
                <a:xfrm>
                  <a:off x="873929" y="16526244"/>
                  <a:ext cx="638046" cy="288621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/>
                </a:p>
              </p:txBody>
            </p:sp>
          </p:grpSp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F72163FF-A9F4-F883-50D2-A00672C0BDC7}"/>
                  </a:ext>
                </a:extLst>
              </p:cNvPr>
              <p:cNvSpPr txBox="1"/>
              <p:nvPr/>
            </p:nvSpPr>
            <p:spPr>
              <a:xfrm rot="18900000">
                <a:off x="1187457" y="1890317"/>
                <a:ext cx="914650" cy="5967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>
                    <a:ln w="6350">
                      <a:noFill/>
                    </a:ln>
                  </a:rPr>
                  <a:t>EMCCD camera</a:t>
                </a:r>
                <a:endParaRPr lang="ko-KR" altLang="en-US" dirty="0">
                  <a:ln w="6350">
                    <a:noFill/>
                  </a:ln>
                </a:endParaRPr>
              </a:p>
            </p:txBody>
          </p:sp>
        </p:grpSp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3E56ABFF-7679-1DBA-72FD-9A8510C76F19}"/>
                </a:ext>
              </a:extLst>
            </p:cNvPr>
            <p:cNvGrpSpPr/>
            <p:nvPr/>
          </p:nvGrpSpPr>
          <p:grpSpPr>
            <a:xfrm>
              <a:off x="621653" y="7076428"/>
              <a:ext cx="4904502" cy="1040890"/>
              <a:chOff x="1030058" y="5105547"/>
              <a:chExt cx="4904502" cy="1040890"/>
            </a:xfrm>
          </p:grpSpPr>
          <p:grpSp>
            <p:nvGrpSpPr>
              <p:cNvPr id="111" name="그룹 110">
                <a:extLst>
                  <a:ext uri="{FF2B5EF4-FFF2-40B4-BE49-F238E27FC236}">
                    <a16:creationId xmlns:a16="http://schemas.microsoft.com/office/drawing/2014/main" id="{AAF2EB5E-2D29-9EA1-80E3-683E10A14726}"/>
                  </a:ext>
                </a:extLst>
              </p:cNvPr>
              <p:cNvGrpSpPr/>
              <p:nvPr/>
            </p:nvGrpSpPr>
            <p:grpSpPr>
              <a:xfrm rot="13500000">
                <a:off x="2830378" y="5702293"/>
                <a:ext cx="525119" cy="332652"/>
                <a:chOff x="9512975" y="3606215"/>
                <a:chExt cx="860474" cy="545093"/>
              </a:xfrm>
            </p:grpSpPr>
            <p:sp>
              <p:nvSpPr>
                <p:cNvPr id="117" name="직사각형 116">
                  <a:extLst>
                    <a:ext uri="{FF2B5EF4-FFF2-40B4-BE49-F238E27FC236}">
                      <a16:creationId xmlns:a16="http://schemas.microsoft.com/office/drawing/2014/main" id="{B1039529-516C-607E-9090-B952913C4AFB}"/>
                    </a:ext>
                  </a:extLst>
                </p:cNvPr>
                <p:cNvSpPr/>
                <p:nvPr/>
              </p:nvSpPr>
              <p:spPr>
                <a:xfrm rot="18900000">
                  <a:off x="9512975" y="3606215"/>
                  <a:ext cx="860474" cy="545093"/>
                </a:xfrm>
                <a:prstGeom prst="rect">
                  <a:avLst/>
                </a:prstGeom>
                <a:solidFill>
                  <a:schemeClr val="bg1"/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pic>
              <p:nvPicPr>
                <p:cNvPr id="118" name="그림 117">
                  <a:extLst>
                    <a:ext uri="{FF2B5EF4-FFF2-40B4-BE49-F238E27FC236}">
                      <a16:creationId xmlns:a16="http://schemas.microsoft.com/office/drawing/2014/main" id="{EA03CEDF-EC70-7B44-73BA-060CE8AFA8B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tretch>
                  <a:fillRect/>
                </a:stretch>
              </p:blipFill>
              <p:spPr>
                <a:xfrm rot="18900000">
                  <a:off x="9590901" y="3649746"/>
                  <a:ext cx="695408" cy="455049"/>
                </a:xfrm>
                <a:prstGeom prst="rect">
                  <a:avLst/>
                </a:prstGeom>
              </p:spPr>
            </p:pic>
          </p:grpSp>
          <p:cxnSp>
            <p:nvCxnSpPr>
              <p:cNvPr id="112" name="연결선: 구부러짐 429">
                <a:extLst>
                  <a:ext uri="{FF2B5EF4-FFF2-40B4-BE49-F238E27FC236}">
                    <a16:creationId xmlns:a16="http://schemas.microsoft.com/office/drawing/2014/main" id="{376107FB-E71D-01D7-1307-96B1AEC5FD9B}"/>
                  </a:ext>
                </a:extLst>
              </p:cNvPr>
              <p:cNvCxnSpPr>
                <a:cxnSpLocks/>
                <a:stCxn id="117" idx="3"/>
              </p:cNvCxnSpPr>
              <p:nvPr/>
            </p:nvCxnSpPr>
            <p:spPr>
              <a:xfrm rot="10800000" flipH="1">
                <a:off x="2830378" y="5435793"/>
                <a:ext cx="394540" cy="432826"/>
              </a:xfrm>
              <a:prstGeom prst="curvedConnector4">
                <a:avLst>
                  <a:gd name="adj1" fmla="val -57941"/>
                  <a:gd name="adj2" fmla="val 69214"/>
                </a:avLst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9028D45E-603B-3583-1B35-D757ECC46FCE}"/>
                  </a:ext>
                </a:extLst>
              </p:cNvPr>
              <p:cNvSpPr txBox="1"/>
              <p:nvPr/>
            </p:nvSpPr>
            <p:spPr>
              <a:xfrm>
                <a:off x="1030058" y="5797708"/>
                <a:ext cx="1800320" cy="3410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/>
                  <a:t>Helical resonator</a:t>
                </a:r>
                <a:endParaRPr lang="ko-KR" altLang="en-US" dirty="0"/>
              </a:p>
            </p:txBody>
          </p:sp>
          <p:cxnSp>
            <p:nvCxnSpPr>
              <p:cNvPr id="114" name="연결선: 구부러짐 435">
                <a:extLst>
                  <a:ext uri="{FF2B5EF4-FFF2-40B4-BE49-F238E27FC236}">
                    <a16:creationId xmlns:a16="http://schemas.microsoft.com/office/drawing/2014/main" id="{8C803196-DEFA-6998-2334-27816C8078A9}"/>
                  </a:ext>
                </a:extLst>
              </p:cNvPr>
              <p:cNvCxnSpPr>
                <a:cxnSpLocks/>
                <a:stCxn id="117" idx="1"/>
                <a:endCxn id="115" idx="1"/>
              </p:cNvCxnSpPr>
              <p:nvPr/>
            </p:nvCxnSpPr>
            <p:spPr>
              <a:xfrm flipV="1">
                <a:off x="3355497" y="5774450"/>
                <a:ext cx="674231" cy="94169"/>
              </a:xfrm>
              <a:prstGeom prst="curvedConnector3">
                <a:avLst>
                  <a:gd name="adj1" fmla="val 47739"/>
                </a:avLst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15" name="그림 114">
                <a:extLst>
                  <a:ext uri="{FF2B5EF4-FFF2-40B4-BE49-F238E27FC236}">
                    <a16:creationId xmlns:a16="http://schemas.microsoft.com/office/drawing/2014/main" id="{23742DC2-616D-E808-BDBE-B0BFC5A0FC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029728" y="5402463"/>
                <a:ext cx="1475817" cy="743974"/>
              </a:xfrm>
              <a:prstGeom prst="rect">
                <a:avLst/>
              </a:prstGeom>
            </p:spPr>
          </p:pic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641BBC3B-3B44-C8F1-293E-C07DAEF8475E}"/>
                  </a:ext>
                </a:extLst>
              </p:cNvPr>
              <p:cNvSpPr txBox="1"/>
              <p:nvPr/>
            </p:nvSpPr>
            <p:spPr>
              <a:xfrm>
                <a:off x="3932493" y="5105547"/>
                <a:ext cx="2002067" cy="3410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/>
                  <a:t>RF signal generator</a:t>
                </a:r>
                <a:endParaRPr lang="ko-KR" altLang="en-US" dirty="0"/>
              </a:p>
            </p:txBody>
          </p:sp>
        </p:grpSp>
        <p:grpSp>
          <p:nvGrpSpPr>
            <p:cNvPr id="69" name="그룹 68">
              <a:extLst>
                <a:ext uri="{FF2B5EF4-FFF2-40B4-BE49-F238E27FC236}">
                  <a16:creationId xmlns:a16="http://schemas.microsoft.com/office/drawing/2014/main" id="{0056994E-5B05-25F8-65CF-DC39623A4D2F}"/>
                </a:ext>
              </a:extLst>
            </p:cNvPr>
            <p:cNvGrpSpPr/>
            <p:nvPr/>
          </p:nvGrpSpPr>
          <p:grpSpPr>
            <a:xfrm>
              <a:off x="2552868" y="3475005"/>
              <a:ext cx="2131723" cy="1049175"/>
              <a:chOff x="2961272" y="1504122"/>
              <a:chExt cx="2131723" cy="1049175"/>
            </a:xfrm>
          </p:grpSpPr>
          <p:grpSp>
            <p:nvGrpSpPr>
              <p:cNvPr id="105" name="그룹 104">
                <a:extLst>
                  <a:ext uri="{FF2B5EF4-FFF2-40B4-BE49-F238E27FC236}">
                    <a16:creationId xmlns:a16="http://schemas.microsoft.com/office/drawing/2014/main" id="{7F55F930-9C56-51F3-0BB3-3246D3714B29}"/>
                  </a:ext>
                </a:extLst>
              </p:cNvPr>
              <p:cNvGrpSpPr/>
              <p:nvPr/>
            </p:nvGrpSpPr>
            <p:grpSpPr>
              <a:xfrm>
                <a:off x="3372183" y="1553355"/>
                <a:ext cx="610514" cy="414201"/>
                <a:chOff x="4538134" y="16409295"/>
                <a:chExt cx="827936" cy="561710"/>
              </a:xfrm>
            </p:grpSpPr>
            <p:sp>
              <p:nvSpPr>
                <p:cNvPr id="108" name="직사각형 107">
                  <a:extLst>
                    <a:ext uri="{FF2B5EF4-FFF2-40B4-BE49-F238E27FC236}">
                      <a16:creationId xmlns:a16="http://schemas.microsoft.com/office/drawing/2014/main" id="{31BB8310-3D2C-4B6F-11BA-C8AB37D126CD}"/>
                    </a:ext>
                  </a:extLst>
                </p:cNvPr>
                <p:cNvSpPr/>
                <p:nvPr/>
              </p:nvSpPr>
              <p:spPr>
                <a:xfrm>
                  <a:off x="4538134" y="16409295"/>
                  <a:ext cx="827936" cy="561710"/>
                </a:xfrm>
                <a:prstGeom prst="rect">
                  <a:avLst/>
                </a:prstGeom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/>
                </a:p>
              </p:txBody>
            </p:sp>
            <p:sp>
              <p:nvSpPr>
                <p:cNvPr id="109" name="직사각형 108">
                  <a:extLst>
                    <a:ext uri="{FF2B5EF4-FFF2-40B4-BE49-F238E27FC236}">
                      <a16:creationId xmlns:a16="http://schemas.microsoft.com/office/drawing/2014/main" id="{9F4833C5-5825-6564-A0C6-7907313FD9CF}"/>
                    </a:ext>
                  </a:extLst>
                </p:cNvPr>
                <p:cNvSpPr/>
                <p:nvPr/>
              </p:nvSpPr>
              <p:spPr>
                <a:xfrm>
                  <a:off x="4991313" y="16591092"/>
                  <a:ext cx="264920" cy="195768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/>
                </a:p>
              </p:txBody>
            </p:sp>
            <p:sp>
              <p:nvSpPr>
                <p:cNvPr id="110" name="직사각형 109">
                  <a:extLst>
                    <a:ext uri="{FF2B5EF4-FFF2-40B4-BE49-F238E27FC236}">
                      <a16:creationId xmlns:a16="http://schemas.microsoft.com/office/drawing/2014/main" id="{FA702C54-06F4-C484-3C82-CC2805129637}"/>
                    </a:ext>
                  </a:extLst>
                </p:cNvPr>
                <p:cNvSpPr/>
                <p:nvPr/>
              </p:nvSpPr>
              <p:spPr>
                <a:xfrm>
                  <a:off x="4586538" y="16482060"/>
                  <a:ext cx="99761" cy="417444"/>
                </a:xfrm>
                <a:prstGeom prst="rect">
                  <a:avLst/>
                </a:prstGeom>
                <a:pattFill prst="pct80">
                  <a:fgClr>
                    <a:schemeClr val="tx1"/>
                  </a:fgClr>
                  <a:bgClr>
                    <a:schemeClr val="bg1"/>
                  </a:bgClr>
                </a:patt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06" name="막힌 원호 437">
                <a:extLst>
                  <a:ext uri="{FF2B5EF4-FFF2-40B4-BE49-F238E27FC236}">
                    <a16:creationId xmlns:a16="http://schemas.microsoft.com/office/drawing/2014/main" id="{CE8B0D15-8929-95A1-D839-4880D8F78D8D}"/>
                  </a:ext>
                </a:extLst>
              </p:cNvPr>
              <p:cNvSpPr/>
              <p:nvPr/>
            </p:nvSpPr>
            <p:spPr>
              <a:xfrm>
                <a:off x="2961272" y="1687411"/>
                <a:ext cx="865885" cy="865886"/>
              </a:xfrm>
              <a:prstGeom prst="blockArc">
                <a:avLst>
                  <a:gd name="adj1" fmla="val 10800000"/>
                  <a:gd name="adj2" fmla="val 16155356"/>
                  <a:gd name="adj3" fmla="val 17580"/>
                </a:avLst>
              </a:prstGeom>
              <a:pattFill prst="dkUpDiag">
                <a:fgClr>
                  <a:schemeClr val="accent2">
                    <a:lumMod val="75000"/>
                  </a:schemeClr>
                </a:fgClr>
                <a:bgClr>
                  <a:schemeClr val="bg1"/>
                </a:bgClr>
              </a:pattFill>
              <a:ln w="254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tx1"/>
                  </a:solidFill>
                </a:endParaRPr>
              </a:p>
            </p:txBody>
          </p:sp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890B7F07-9BD3-55DB-D74E-1B10913B4AE0}"/>
                  </a:ext>
                </a:extLst>
              </p:cNvPr>
              <p:cNvSpPr txBox="1"/>
              <p:nvPr/>
            </p:nvSpPr>
            <p:spPr>
              <a:xfrm>
                <a:off x="3862850" y="1504122"/>
                <a:ext cx="1230145" cy="3410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/>
                  <a:t>DAC board</a:t>
                </a:r>
                <a:endParaRPr lang="ko-KR" altLang="en-US" dirty="0"/>
              </a:p>
            </p:txBody>
          </p:sp>
        </p:grpSp>
        <p:grpSp>
          <p:nvGrpSpPr>
            <p:cNvPr id="70" name="그룹 69">
              <a:extLst>
                <a:ext uri="{FF2B5EF4-FFF2-40B4-BE49-F238E27FC236}">
                  <a16:creationId xmlns:a16="http://schemas.microsoft.com/office/drawing/2014/main" id="{02C1C339-0B18-A0BC-FFE6-ACF85900A45E}"/>
                </a:ext>
              </a:extLst>
            </p:cNvPr>
            <p:cNvGrpSpPr/>
            <p:nvPr/>
          </p:nvGrpSpPr>
          <p:grpSpPr>
            <a:xfrm>
              <a:off x="2129031" y="7036772"/>
              <a:ext cx="1416013" cy="348336"/>
              <a:chOff x="2537435" y="5065891"/>
              <a:chExt cx="1416013" cy="348336"/>
            </a:xfrm>
          </p:grpSpPr>
          <p:cxnSp>
            <p:nvCxnSpPr>
              <p:cNvPr id="95" name="직선 연결선 427">
                <a:extLst>
                  <a:ext uri="{FF2B5EF4-FFF2-40B4-BE49-F238E27FC236}">
                    <a16:creationId xmlns:a16="http://schemas.microsoft.com/office/drawing/2014/main" id="{20C02772-DF28-9AF0-9D27-5316F42E95D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37435" y="5065891"/>
                <a:ext cx="1416013" cy="0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6" name="직사각형 95">
                <a:extLst>
                  <a:ext uri="{FF2B5EF4-FFF2-40B4-BE49-F238E27FC236}">
                    <a16:creationId xmlns:a16="http://schemas.microsoft.com/office/drawing/2014/main" id="{9F03BB9E-5A1A-EF82-B7FC-BC50C4BF2017}"/>
                  </a:ext>
                </a:extLst>
              </p:cNvPr>
              <p:cNvSpPr/>
              <p:nvPr/>
            </p:nvSpPr>
            <p:spPr>
              <a:xfrm>
                <a:off x="2566578" y="5164945"/>
                <a:ext cx="1367476" cy="225596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/>
              </a:p>
            </p:txBody>
          </p:sp>
          <p:cxnSp>
            <p:nvCxnSpPr>
              <p:cNvPr id="97" name="직선 연결선 447">
                <a:extLst>
                  <a:ext uri="{FF2B5EF4-FFF2-40B4-BE49-F238E27FC236}">
                    <a16:creationId xmlns:a16="http://schemas.microsoft.com/office/drawing/2014/main" id="{F7954961-0BF3-E8B8-08B1-815A7244507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66578" y="5140998"/>
                <a:ext cx="1367476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직선 연결선 448">
                <a:extLst>
                  <a:ext uri="{FF2B5EF4-FFF2-40B4-BE49-F238E27FC236}">
                    <a16:creationId xmlns:a16="http://schemas.microsoft.com/office/drawing/2014/main" id="{00ABA1FE-7645-5748-620D-622402C69F6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66578" y="5414227"/>
                <a:ext cx="1367476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직선 연결선 449">
                <a:extLst>
                  <a:ext uri="{FF2B5EF4-FFF2-40B4-BE49-F238E27FC236}">
                    <a16:creationId xmlns:a16="http://schemas.microsoft.com/office/drawing/2014/main" id="{A0628A4E-5F18-CA68-D795-8A9835119EB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54975" y="5360950"/>
                <a:ext cx="1378817" cy="21521"/>
              </a:xfrm>
              <a:prstGeom prst="line">
                <a:avLst/>
              </a:prstGeom>
              <a:ln w="12700">
                <a:solidFill>
                  <a:srgbClr val="85553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직선 연결선 450">
                <a:extLst>
                  <a:ext uri="{FF2B5EF4-FFF2-40B4-BE49-F238E27FC236}">
                    <a16:creationId xmlns:a16="http://schemas.microsoft.com/office/drawing/2014/main" id="{751E3CF6-7811-3D82-20D6-F5AA8AFCE6B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54975" y="5325085"/>
                <a:ext cx="1378817" cy="21521"/>
              </a:xfrm>
              <a:prstGeom prst="line">
                <a:avLst/>
              </a:prstGeom>
              <a:ln w="12700">
                <a:solidFill>
                  <a:srgbClr val="85553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직선 연결선 451">
                <a:extLst>
                  <a:ext uri="{FF2B5EF4-FFF2-40B4-BE49-F238E27FC236}">
                    <a16:creationId xmlns:a16="http://schemas.microsoft.com/office/drawing/2014/main" id="{F7A9A529-CE72-C834-0E3F-869BCBBC993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54975" y="5253359"/>
                <a:ext cx="1378817" cy="21521"/>
              </a:xfrm>
              <a:prstGeom prst="line">
                <a:avLst/>
              </a:prstGeom>
              <a:ln w="12700">
                <a:solidFill>
                  <a:srgbClr val="85553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직선 연결선 452">
                <a:extLst>
                  <a:ext uri="{FF2B5EF4-FFF2-40B4-BE49-F238E27FC236}">
                    <a16:creationId xmlns:a16="http://schemas.microsoft.com/office/drawing/2014/main" id="{CAE743CC-08B2-08F7-9D58-43313274C55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54975" y="5217496"/>
                <a:ext cx="1378817" cy="21521"/>
              </a:xfrm>
              <a:prstGeom prst="line">
                <a:avLst/>
              </a:prstGeom>
              <a:ln w="12700">
                <a:solidFill>
                  <a:srgbClr val="85553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직선 연결선 453">
                <a:extLst>
                  <a:ext uri="{FF2B5EF4-FFF2-40B4-BE49-F238E27FC236}">
                    <a16:creationId xmlns:a16="http://schemas.microsoft.com/office/drawing/2014/main" id="{45B2AEB5-7103-12B3-C160-2F438853B17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54975" y="5289222"/>
                <a:ext cx="1378817" cy="21521"/>
              </a:xfrm>
              <a:prstGeom prst="line">
                <a:avLst/>
              </a:prstGeom>
              <a:ln w="12700">
                <a:solidFill>
                  <a:srgbClr val="85553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직선 연결선 454">
                <a:extLst>
                  <a:ext uri="{FF2B5EF4-FFF2-40B4-BE49-F238E27FC236}">
                    <a16:creationId xmlns:a16="http://schemas.microsoft.com/office/drawing/2014/main" id="{67816129-A620-46B8-1950-E2CBBD1C608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54975" y="5181633"/>
                <a:ext cx="1378817" cy="21521"/>
              </a:xfrm>
              <a:prstGeom prst="line">
                <a:avLst/>
              </a:prstGeom>
              <a:ln w="12700">
                <a:solidFill>
                  <a:srgbClr val="85553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1" name="그룹 70">
              <a:extLst>
                <a:ext uri="{FF2B5EF4-FFF2-40B4-BE49-F238E27FC236}">
                  <a16:creationId xmlns:a16="http://schemas.microsoft.com/office/drawing/2014/main" id="{090C7B14-09A3-F607-580E-0DC698E48EF2}"/>
                </a:ext>
              </a:extLst>
            </p:cNvPr>
            <p:cNvGrpSpPr/>
            <p:nvPr/>
          </p:nvGrpSpPr>
          <p:grpSpPr>
            <a:xfrm>
              <a:off x="2129031" y="4108396"/>
              <a:ext cx="1416013" cy="273229"/>
              <a:chOff x="2537435" y="2137513"/>
              <a:chExt cx="1416013" cy="273229"/>
            </a:xfrm>
          </p:grpSpPr>
          <p:cxnSp>
            <p:nvCxnSpPr>
              <p:cNvPr id="85" name="직선 연결선 426">
                <a:extLst>
                  <a:ext uri="{FF2B5EF4-FFF2-40B4-BE49-F238E27FC236}">
                    <a16:creationId xmlns:a16="http://schemas.microsoft.com/office/drawing/2014/main" id="{CBDFECE2-E7FD-4A7B-E37A-5D36BD73BF9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37435" y="2405812"/>
                <a:ext cx="1416013" cy="0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6265D416-4EC4-8E3D-6B33-BBCC00A58FF7}"/>
                  </a:ext>
                </a:extLst>
              </p:cNvPr>
              <p:cNvSpPr/>
              <p:nvPr/>
            </p:nvSpPr>
            <p:spPr>
              <a:xfrm>
                <a:off x="2566578" y="2161460"/>
                <a:ext cx="1367476" cy="225596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/>
              </a:p>
            </p:txBody>
          </p:sp>
          <p:cxnSp>
            <p:nvCxnSpPr>
              <p:cNvPr id="87" name="직선 연결선 456">
                <a:extLst>
                  <a:ext uri="{FF2B5EF4-FFF2-40B4-BE49-F238E27FC236}">
                    <a16:creationId xmlns:a16="http://schemas.microsoft.com/office/drawing/2014/main" id="{0C5CB3C0-0019-CD57-4922-E46C44DE47C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66578" y="2137513"/>
                <a:ext cx="1367476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직선 연결선 457">
                <a:extLst>
                  <a:ext uri="{FF2B5EF4-FFF2-40B4-BE49-F238E27FC236}">
                    <a16:creationId xmlns:a16="http://schemas.microsoft.com/office/drawing/2014/main" id="{405C0CB0-9EF3-3490-6297-9E88875AC54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66578" y="2410742"/>
                <a:ext cx="1367476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직선 연결선 458">
                <a:extLst>
                  <a:ext uri="{FF2B5EF4-FFF2-40B4-BE49-F238E27FC236}">
                    <a16:creationId xmlns:a16="http://schemas.microsoft.com/office/drawing/2014/main" id="{A9FFA57C-71B9-A463-9296-281B25A301E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54975" y="2357465"/>
                <a:ext cx="1378817" cy="21521"/>
              </a:xfrm>
              <a:prstGeom prst="line">
                <a:avLst/>
              </a:prstGeom>
              <a:ln w="12700">
                <a:solidFill>
                  <a:srgbClr val="85553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직선 연결선 459">
                <a:extLst>
                  <a:ext uri="{FF2B5EF4-FFF2-40B4-BE49-F238E27FC236}">
                    <a16:creationId xmlns:a16="http://schemas.microsoft.com/office/drawing/2014/main" id="{CEF52658-A95B-1F98-45F6-9F224C552C0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54975" y="2321600"/>
                <a:ext cx="1378817" cy="21521"/>
              </a:xfrm>
              <a:prstGeom prst="line">
                <a:avLst/>
              </a:prstGeom>
              <a:ln w="12700">
                <a:solidFill>
                  <a:srgbClr val="85553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직선 연결선 460">
                <a:extLst>
                  <a:ext uri="{FF2B5EF4-FFF2-40B4-BE49-F238E27FC236}">
                    <a16:creationId xmlns:a16="http://schemas.microsoft.com/office/drawing/2014/main" id="{8436612F-3622-5C10-36A5-D19CB9A472C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54975" y="2249874"/>
                <a:ext cx="1378817" cy="21521"/>
              </a:xfrm>
              <a:prstGeom prst="line">
                <a:avLst/>
              </a:prstGeom>
              <a:ln w="12700">
                <a:solidFill>
                  <a:srgbClr val="85553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직선 연결선 461">
                <a:extLst>
                  <a:ext uri="{FF2B5EF4-FFF2-40B4-BE49-F238E27FC236}">
                    <a16:creationId xmlns:a16="http://schemas.microsoft.com/office/drawing/2014/main" id="{6C5431E8-C0F5-DB3B-AF72-FA8B2B5E308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54975" y="2214011"/>
                <a:ext cx="1378817" cy="21521"/>
              </a:xfrm>
              <a:prstGeom prst="line">
                <a:avLst/>
              </a:prstGeom>
              <a:ln w="12700">
                <a:solidFill>
                  <a:srgbClr val="85553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직선 연결선 462">
                <a:extLst>
                  <a:ext uri="{FF2B5EF4-FFF2-40B4-BE49-F238E27FC236}">
                    <a16:creationId xmlns:a16="http://schemas.microsoft.com/office/drawing/2014/main" id="{98082E28-FAE7-EA96-6BF2-34AEF77E382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54975" y="2285737"/>
                <a:ext cx="1378817" cy="21521"/>
              </a:xfrm>
              <a:prstGeom prst="line">
                <a:avLst/>
              </a:prstGeom>
              <a:ln w="12700">
                <a:solidFill>
                  <a:srgbClr val="85553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직선 연결선 463">
                <a:extLst>
                  <a:ext uri="{FF2B5EF4-FFF2-40B4-BE49-F238E27FC236}">
                    <a16:creationId xmlns:a16="http://schemas.microsoft.com/office/drawing/2014/main" id="{67965CED-3227-4079-2945-AC6B1E19AF5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54975" y="2178148"/>
                <a:ext cx="1378817" cy="21521"/>
              </a:xfrm>
              <a:prstGeom prst="line">
                <a:avLst/>
              </a:prstGeom>
              <a:ln w="12700">
                <a:solidFill>
                  <a:srgbClr val="85553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BB6F0994-5A42-B4EF-C5F7-1A5D4CBB294A}"/>
                </a:ext>
              </a:extLst>
            </p:cNvPr>
            <p:cNvGrpSpPr/>
            <p:nvPr/>
          </p:nvGrpSpPr>
          <p:grpSpPr>
            <a:xfrm>
              <a:off x="20877" y="4915766"/>
              <a:ext cx="5578436" cy="2123601"/>
              <a:chOff x="429281" y="2944886"/>
              <a:chExt cx="5578436" cy="2123601"/>
            </a:xfrm>
          </p:grpSpPr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696B1C03-0849-93C1-1C92-8EC12C4F5254}"/>
                  </a:ext>
                </a:extLst>
              </p:cNvPr>
              <p:cNvSpPr txBox="1"/>
              <p:nvPr/>
            </p:nvSpPr>
            <p:spPr>
              <a:xfrm>
                <a:off x="429281" y="2944886"/>
                <a:ext cx="1676216" cy="539951"/>
              </a:xfrm>
              <a:prstGeom prst="rect">
                <a:avLst/>
              </a:prstGeom>
              <a:solidFill>
                <a:srgbClr val="002060">
                  <a:alpha val="30000"/>
                </a:srgbClr>
              </a:solidFill>
              <a:ln>
                <a:noFill/>
              </a:ln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sz="1600" dirty="0"/>
                  <a:t>Objective lens</a:t>
                </a:r>
              </a:p>
              <a:p>
                <a:pPr algn="ctr"/>
                <a:r>
                  <a:rPr lang="en-US" altLang="ko-KR" sz="1600" dirty="0"/>
                  <a:t>w/ cryo stages</a:t>
                </a:r>
                <a:endParaRPr lang="ko-KR" altLang="en-US" sz="1600" dirty="0"/>
              </a:p>
            </p:txBody>
          </p:sp>
          <p:cxnSp>
            <p:nvCxnSpPr>
              <p:cNvPr id="77" name="직선 화살표 연결선 76">
                <a:extLst>
                  <a:ext uri="{FF2B5EF4-FFF2-40B4-BE49-F238E27FC236}">
                    <a16:creationId xmlns:a16="http://schemas.microsoft.com/office/drawing/2014/main" id="{972AEAD8-EE29-9288-09D5-7BCB025F7989}"/>
                  </a:ext>
                </a:extLst>
              </p:cNvPr>
              <p:cNvCxnSpPr>
                <a:cxnSpLocks/>
                <a:stCxn id="76" idx="3"/>
              </p:cNvCxnSpPr>
              <p:nvPr/>
            </p:nvCxnSpPr>
            <p:spPr>
              <a:xfrm>
                <a:off x="2105497" y="3214862"/>
                <a:ext cx="461081" cy="169022"/>
              </a:xfrm>
              <a:prstGeom prst="straightConnector1">
                <a:avLst/>
              </a:prstGeom>
              <a:ln>
                <a:solidFill>
                  <a:srgbClr val="002060"/>
                </a:solidFill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직선 화살표 연결선 77">
                <a:extLst>
                  <a:ext uri="{FF2B5EF4-FFF2-40B4-BE49-F238E27FC236}">
                    <a16:creationId xmlns:a16="http://schemas.microsoft.com/office/drawing/2014/main" id="{934E7296-A778-C3D1-3B56-5CD243649655}"/>
                  </a:ext>
                </a:extLst>
              </p:cNvPr>
              <p:cNvCxnSpPr>
                <a:cxnSpLocks/>
                <a:stCxn id="80" idx="1"/>
              </p:cNvCxnSpPr>
              <p:nvPr/>
            </p:nvCxnSpPr>
            <p:spPr>
              <a:xfrm flipH="1">
                <a:off x="3725332" y="3295257"/>
                <a:ext cx="886080" cy="108283"/>
              </a:xfrm>
              <a:prstGeom prst="straightConnector1">
                <a:avLst/>
              </a:prstGeom>
              <a:ln>
                <a:solidFill>
                  <a:srgbClr val="002060"/>
                </a:solidFill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직선 화살표 연결선 78">
                <a:extLst>
                  <a:ext uri="{FF2B5EF4-FFF2-40B4-BE49-F238E27FC236}">
                    <a16:creationId xmlns:a16="http://schemas.microsoft.com/office/drawing/2014/main" id="{2FF5EC38-2CD0-5E28-0D00-3A05F490CAE7}"/>
                  </a:ext>
                </a:extLst>
              </p:cNvPr>
              <p:cNvCxnSpPr>
                <a:cxnSpLocks/>
                <a:stCxn id="80" idx="1"/>
              </p:cNvCxnSpPr>
              <p:nvPr/>
            </p:nvCxnSpPr>
            <p:spPr>
              <a:xfrm flipH="1">
                <a:off x="2991578" y="3295257"/>
                <a:ext cx="1619834" cy="902096"/>
              </a:xfrm>
              <a:prstGeom prst="straightConnector1">
                <a:avLst/>
              </a:prstGeom>
              <a:ln>
                <a:solidFill>
                  <a:srgbClr val="002060"/>
                </a:solidFill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129060B0-CFA7-02CC-7ED6-FB9467EBCA15}"/>
                  </a:ext>
                </a:extLst>
              </p:cNvPr>
              <p:cNvSpPr txBox="1"/>
              <p:nvPr/>
            </p:nvSpPr>
            <p:spPr>
              <a:xfrm>
                <a:off x="4611412" y="3025281"/>
                <a:ext cx="1396305" cy="539951"/>
              </a:xfrm>
              <a:prstGeom prst="rect">
                <a:avLst/>
              </a:prstGeom>
              <a:solidFill>
                <a:srgbClr val="002060">
                  <a:alpha val="30000"/>
                </a:srgbClr>
              </a:solidFill>
              <a:ln>
                <a:noFill/>
              </a:ln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sz="1600" dirty="0"/>
                  <a:t>In vacuum LPF board</a:t>
                </a:r>
                <a:endParaRPr lang="ko-KR" altLang="en-US" sz="1600" dirty="0"/>
              </a:p>
            </p:txBody>
          </p: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0BE1DFC6-89E6-6DA6-7D00-3BFED3D28C6C}"/>
                  </a:ext>
                </a:extLst>
              </p:cNvPr>
              <p:cNvSpPr txBox="1"/>
              <p:nvPr/>
            </p:nvSpPr>
            <p:spPr>
              <a:xfrm>
                <a:off x="594978" y="4528536"/>
                <a:ext cx="1667555" cy="539951"/>
              </a:xfrm>
              <a:prstGeom prst="rect">
                <a:avLst/>
              </a:prstGeom>
              <a:solidFill>
                <a:srgbClr val="002060">
                  <a:alpha val="30000"/>
                </a:srgbClr>
              </a:solidFill>
              <a:ln>
                <a:noFill/>
              </a:ln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sz="1600" dirty="0"/>
                  <a:t>50 pin DC Ribbon cables</a:t>
                </a:r>
                <a:endParaRPr lang="ko-KR" altLang="en-US" sz="1600" dirty="0"/>
              </a:p>
            </p:txBody>
          </p:sp>
          <p:cxnSp>
            <p:nvCxnSpPr>
              <p:cNvPr id="82" name="직선 화살표 연결선 81">
                <a:extLst>
                  <a:ext uri="{FF2B5EF4-FFF2-40B4-BE49-F238E27FC236}">
                    <a16:creationId xmlns:a16="http://schemas.microsoft.com/office/drawing/2014/main" id="{CD8074CB-B20E-3776-77EC-0B404D5E2BB3}"/>
                  </a:ext>
                </a:extLst>
              </p:cNvPr>
              <p:cNvCxnSpPr>
                <a:cxnSpLocks/>
                <a:stCxn id="81" idx="3"/>
              </p:cNvCxnSpPr>
              <p:nvPr/>
            </p:nvCxnSpPr>
            <p:spPr>
              <a:xfrm flipV="1">
                <a:off x="2262533" y="4164691"/>
                <a:ext cx="319159" cy="633820"/>
              </a:xfrm>
              <a:prstGeom prst="straightConnector1">
                <a:avLst/>
              </a:prstGeom>
              <a:ln>
                <a:solidFill>
                  <a:srgbClr val="002060"/>
                </a:solidFill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2E3A78D7-F4CA-62DC-5C50-28B7C18E97A2}"/>
                  </a:ext>
                </a:extLst>
              </p:cNvPr>
              <p:cNvSpPr txBox="1"/>
              <p:nvPr/>
            </p:nvSpPr>
            <p:spPr>
              <a:xfrm>
                <a:off x="4417100" y="4535868"/>
                <a:ext cx="1590616" cy="312603"/>
              </a:xfrm>
              <a:prstGeom prst="rect">
                <a:avLst/>
              </a:prstGeom>
              <a:solidFill>
                <a:srgbClr val="002060">
                  <a:alpha val="30000"/>
                </a:srgbClr>
              </a:solidFill>
              <a:ln>
                <a:noFill/>
              </a:ln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sz="1600" dirty="0"/>
                  <a:t>RF coaxial cable</a:t>
                </a:r>
              </a:p>
            </p:txBody>
          </p:sp>
          <p:cxnSp>
            <p:nvCxnSpPr>
              <p:cNvPr id="84" name="직선 화살표 연결선 83">
                <a:extLst>
                  <a:ext uri="{FF2B5EF4-FFF2-40B4-BE49-F238E27FC236}">
                    <a16:creationId xmlns:a16="http://schemas.microsoft.com/office/drawing/2014/main" id="{F268CB16-9D9D-EFFB-71C1-F995A653E79E}"/>
                  </a:ext>
                </a:extLst>
              </p:cNvPr>
              <p:cNvCxnSpPr>
                <a:cxnSpLocks/>
                <a:stCxn id="83" idx="1"/>
              </p:cNvCxnSpPr>
              <p:nvPr/>
            </p:nvCxnSpPr>
            <p:spPr>
              <a:xfrm flipH="1" flipV="1">
                <a:off x="3827158" y="4033555"/>
                <a:ext cx="589942" cy="658615"/>
              </a:xfrm>
              <a:prstGeom prst="straightConnector1">
                <a:avLst/>
              </a:prstGeom>
              <a:ln>
                <a:solidFill>
                  <a:srgbClr val="002060"/>
                </a:solidFill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73" name="자유형 72">
              <a:extLst>
                <a:ext uri="{FF2B5EF4-FFF2-40B4-BE49-F238E27FC236}">
                  <a16:creationId xmlns:a16="http://schemas.microsoft.com/office/drawing/2014/main" id="{D4D811C5-1CE5-7D00-C12A-1650B6B67DC4}"/>
                </a:ext>
              </a:extLst>
            </p:cNvPr>
            <p:cNvSpPr/>
            <p:nvPr/>
          </p:nvSpPr>
          <p:spPr>
            <a:xfrm>
              <a:off x="2659491" y="4668222"/>
              <a:ext cx="657437" cy="637435"/>
            </a:xfrm>
            <a:custGeom>
              <a:avLst/>
              <a:gdLst>
                <a:gd name="connsiteX0" fmla="*/ 236430 w 743480"/>
                <a:gd name="connsiteY0" fmla="*/ 0 h 627859"/>
                <a:gd name="connsiteX1" fmla="*/ 236430 w 743480"/>
                <a:gd name="connsiteY1" fmla="*/ 197555 h 627859"/>
                <a:gd name="connsiteX2" fmla="*/ 174341 w 743480"/>
                <a:gd name="connsiteY2" fmla="*/ 304800 h 627859"/>
                <a:gd name="connsiteX3" fmla="*/ 16297 w 743480"/>
                <a:gd name="connsiteY3" fmla="*/ 383822 h 627859"/>
                <a:gd name="connsiteX4" fmla="*/ 38875 w 743480"/>
                <a:gd name="connsiteY4" fmla="*/ 553155 h 627859"/>
                <a:gd name="connsiteX5" fmla="*/ 315452 w 743480"/>
                <a:gd name="connsiteY5" fmla="*/ 626533 h 627859"/>
                <a:gd name="connsiteX6" fmla="*/ 513008 w 743480"/>
                <a:gd name="connsiteY6" fmla="*/ 496711 h 627859"/>
                <a:gd name="connsiteX7" fmla="*/ 671052 w 743480"/>
                <a:gd name="connsiteY7" fmla="*/ 479778 h 627859"/>
                <a:gd name="connsiteX8" fmla="*/ 721852 w 743480"/>
                <a:gd name="connsiteY8" fmla="*/ 530578 h 627859"/>
                <a:gd name="connsiteX0" fmla="*/ 236430 w 743480"/>
                <a:gd name="connsiteY0" fmla="*/ 0 h 627859"/>
                <a:gd name="connsiteX1" fmla="*/ 236430 w 743480"/>
                <a:gd name="connsiteY1" fmla="*/ 197555 h 627859"/>
                <a:gd name="connsiteX2" fmla="*/ 174341 w 743480"/>
                <a:gd name="connsiteY2" fmla="*/ 304800 h 627859"/>
                <a:gd name="connsiteX3" fmla="*/ 16297 w 743480"/>
                <a:gd name="connsiteY3" fmla="*/ 383822 h 627859"/>
                <a:gd name="connsiteX4" fmla="*/ 38875 w 743480"/>
                <a:gd name="connsiteY4" fmla="*/ 553155 h 627859"/>
                <a:gd name="connsiteX5" fmla="*/ 315452 w 743480"/>
                <a:gd name="connsiteY5" fmla="*/ 626533 h 627859"/>
                <a:gd name="connsiteX6" fmla="*/ 513008 w 743480"/>
                <a:gd name="connsiteY6" fmla="*/ 496711 h 627859"/>
                <a:gd name="connsiteX7" fmla="*/ 671052 w 743480"/>
                <a:gd name="connsiteY7" fmla="*/ 479778 h 627859"/>
                <a:gd name="connsiteX8" fmla="*/ 721852 w 743480"/>
                <a:gd name="connsiteY8" fmla="*/ 530578 h 627859"/>
                <a:gd name="connsiteX0" fmla="*/ 236430 w 743480"/>
                <a:gd name="connsiteY0" fmla="*/ 0 h 627859"/>
                <a:gd name="connsiteX1" fmla="*/ 236430 w 743480"/>
                <a:gd name="connsiteY1" fmla="*/ 197555 h 627859"/>
                <a:gd name="connsiteX2" fmla="*/ 174341 w 743480"/>
                <a:gd name="connsiteY2" fmla="*/ 304800 h 627859"/>
                <a:gd name="connsiteX3" fmla="*/ 16297 w 743480"/>
                <a:gd name="connsiteY3" fmla="*/ 383822 h 627859"/>
                <a:gd name="connsiteX4" fmla="*/ 38875 w 743480"/>
                <a:gd name="connsiteY4" fmla="*/ 553155 h 627859"/>
                <a:gd name="connsiteX5" fmla="*/ 315452 w 743480"/>
                <a:gd name="connsiteY5" fmla="*/ 626533 h 627859"/>
                <a:gd name="connsiteX6" fmla="*/ 513008 w 743480"/>
                <a:gd name="connsiteY6" fmla="*/ 496711 h 627859"/>
                <a:gd name="connsiteX7" fmla="*/ 671052 w 743480"/>
                <a:gd name="connsiteY7" fmla="*/ 479778 h 627859"/>
                <a:gd name="connsiteX8" fmla="*/ 721852 w 743480"/>
                <a:gd name="connsiteY8" fmla="*/ 530578 h 627859"/>
                <a:gd name="connsiteX0" fmla="*/ 236430 w 743480"/>
                <a:gd name="connsiteY0" fmla="*/ 0 h 634209"/>
                <a:gd name="connsiteX1" fmla="*/ 236430 w 743480"/>
                <a:gd name="connsiteY1" fmla="*/ 203905 h 634209"/>
                <a:gd name="connsiteX2" fmla="*/ 174341 w 743480"/>
                <a:gd name="connsiteY2" fmla="*/ 311150 h 634209"/>
                <a:gd name="connsiteX3" fmla="*/ 16297 w 743480"/>
                <a:gd name="connsiteY3" fmla="*/ 390172 h 634209"/>
                <a:gd name="connsiteX4" fmla="*/ 38875 w 743480"/>
                <a:gd name="connsiteY4" fmla="*/ 559505 h 634209"/>
                <a:gd name="connsiteX5" fmla="*/ 315452 w 743480"/>
                <a:gd name="connsiteY5" fmla="*/ 632883 h 634209"/>
                <a:gd name="connsiteX6" fmla="*/ 513008 w 743480"/>
                <a:gd name="connsiteY6" fmla="*/ 503061 h 634209"/>
                <a:gd name="connsiteX7" fmla="*/ 671052 w 743480"/>
                <a:gd name="connsiteY7" fmla="*/ 486128 h 634209"/>
                <a:gd name="connsiteX8" fmla="*/ 721852 w 743480"/>
                <a:gd name="connsiteY8" fmla="*/ 536928 h 634209"/>
                <a:gd name="connsiteX0" fmla="*/ 236430 w 743480"/>
                <a:gd name="connsiteY0" fmla="*/ 0 h 634209"/>
                <a:gd name="connsiteX1" fmla="*/ 236430 w 743480"/>
                <a:gd name="connsiteY1" fmla="*/ 203905 h 634209"/>
                <a:gd name="connsiteX2" fmla="*/ 174341 w 743480"/>
                <a:gd name="connsiteY2" fmla="*/ 311150 h 634209"/>
                <a:gd name="connsiteX3" fmla="*/ 16297 w 743480"/>
                <a:gd name="connsiteY3" fmla="*/ 390172 h 634209"/>
                <a:gd name="connsiteX4" fmla="*/ 38875 w 743480"/>
                <a:gd name="connsiteY4" fmla="*/ 559505 h 634209"/>
                <a:gd name="connsiteX5" fmla="*/ 315452 w 743480"/>
                <a:gd name="connsiteY5" fmla="*/ 632883 h 634209"/>
                <a:gd name="connsiteX6" fmla="*/ 513008 w 743480"/>
                <a:gd name="connsiteY6" fmla="*/ 503061 h 634209"/>
                <a:gd name="connsiteX7" fmla="*/ 671052 w 743480"/>
                <a:gd name="connsiteY7" fmla="*/ 486128 h 634209"/>
                <a:gd name="connsiteX8" fmla="*/ 721852 w 743480"/>
                <a:gd name="connsiteY8" fmla="*/ 536928 h 634209"/>
                <a:gd name="connsiteX0" fmla="*/ 236430 w 743480"/>
                <a:gd name="connsiteY0" fmla="*/ 0 h 634209"/>
                <a:gd name="connsiteX1" fmla="*/ 236430 w 743480"/>
                <a:gd name="connsiteY1" fmla="*/ 203905 h 634209"/>
                <a:gd name="connsiteX2" fmla="*/ 174341 w 743480"/>
                <a:gd name="connsiteY2" fmla="*/ 311150 h 634209"/>
                <a:gd name="connsiteX3" fmla="*/ 16297 w 743480"/>
                <a:gd name="connsiteY3" fmla="*/ 390172 h 634209"/>
                <a:gd name="connsiteX4" fmla="*/ 38875 w 743480"/>
                <a:gd name="connsiteY4" fmla="*/ 559505 h 634209"/>
                <a:gd name="connsiteX5" fmla="*/ 315452 w 743480"/>
                <a:gd name="connsiteY5" fmla="*/ 632883 h 634209"/>
                <a:gd name="connsiteX6" fmla="*/ 513008 w 743480"/>
                <a:gd name="connsiteY6" fmla="*/ 503061 h 634209"/>
                <a:gd name="connsiteX7" fmla="*/ 671052 w 743480"/>
                <a:gd name="connsiteY7" fmla="*/ 486128 h 634209"/>
                <a:gd name="connsiteX8" fmla="*/ 721852 w 743480"/>
                <a:gd name="connsiteY8" fmla="*/ 536928 h 634209"/>
                <a:gd name="connsiteX0" fmla="*/ 236430 w 721852"/>
                <a:gd name="connsiteY0" fmla="*/ 0 h 634209"/>
                <a:gd name="connsiteX1" fmla="*/ 236430 w 721852"/>
                <a:gd name="connsiteY1" fmla="*/ 203905 h 634209"/>
                <a:gd name="connsiteX2" fmla="*/ 174341 w 721852"/>
                <a:gd name="connsiteY2" fmla="*/ 311150 h 634209"/>
                <a:gd name="connsiteX3" fmla="*/ 16297 w 721852"/>
                <a:gd name="connsiteY3" fmla="*/ 390172 h 634209"/>
                <a:gd name="connsiteX4" fmla="*/ 38875 w 721852"/>
                <a:gd name="connsiteY4" fmla="*/ 559505 h 634209"/>
                <a:gd name="connsiteX5" fmla="*/ 315452 w 721852"/>
                <a:gd name="connsiteY5" fmla="*/ 632883 h 634209"/>
                <a:gd name="connsiteX6" fmla="*/ 513008 w 721852"/>
                <a:gd name="connsiteY6" fmla="*/ 503061 h 634209"/>
                <a:gd name="connsiteX7" fmla="*/ 671052 w 721852"/>
                <a:gd name="connsiteY7" fmla="*/ 486128 h 634209"/>
                <a:gd name="connsiteX8" fmla="*/ 721852 w 721852"/>
                <a:gd name="connsiteY8" fmla="*/ 536928 h 634209"/>
                <a:gd name="connsiteX0" fmla="*/ 236430 w 671052"/>
                <a:gd name="connsiteY0" fmla="*/ 0 h 634209"/>
                <a:gd name="connsiteX1" fmla="*/ 236430 w 671052"/>
                <a:gd name="connsiteY1" fmla="*/ 203905 h 634209"/>
                <a:gd name="connsiteX2" fmla="*/ 174341 w 671052"/>
                <a:gd name="connsiteY2" fmla="*/ 311150 h 634209"/>
                <a:gd name="connsiteX3" fmla="*/ 16297 w 671052"/>
                <a:gd name="connsiteY3" fmla="*/ 390172 h 634209"/>
                <a:gd name="connsiteX4" fmla="*/ 38875 w 671052"/>
                <a:gd name="connsiteY4" fmla="*/ 559505 h 634209"/>
                <a:gd name="connsiteX5" fmla="*/ 315452 w 671052"/>
                <a:gd name="connsiteY5" fmla="*/ 632883 h 634209"/>
                <a:gd name="connsiteX6" fmla="*/ 513008 w 671052"/>
                <a:gd name="connsiteY6" fmla="*/ 503061 h 634209"/>
                <a:gd name="connsiteX7" fmla="*/ 671052 w 671052"/>
                <a:gd name="connsiteY7" fmla="*/ 486128 h 634209"/>
                <a:gd name="connsiteX0" fmla="*/ 236430 w 721852"/>
                <a:gd name="connsiteY0" fmla="*/ 0 h 634209"/>
                <a:gd name="connsiteX1" fmla="*/ 236430 w 721852"/>
                <a:gd name="connsiteY1" fmla="*/ 203905 h 634209"/>
                <a:gd name="connsiteX2" fmla="*/ 174341 w 721852"/>
                <a:gd name="connsiteY2" fmla="*/ 311150 h 634209"/>
                <a:gd name="connsiteX3" fmla="*/ 16297 w 721852"/>
                <a:gd name="connsiteY3" fmla="*/ 390172 h 634209"/>
                <a:gd name="connsiteX4" fmla="*/ 38875 w 721852"/>
                <a:gd name="connsiteY4" fmla="*/ 559505 h 634209"/>
                <a:gd name="connsiteX5" fmla="*/ 315452 w 721852"/>
                <a:gd name="connsiteY5" fmla="*/ 632883 h 634209"/>
                <a:gd name="connsiteX6" fmla="*/ 513008 w 721852"/>
                <a:gd name="connsiteY6" fmla="*/ 503061 h 634209"/>
                <a:gd name="connsiteX7" fmla="*/ 721852 w 721852"/>
                <a:gd name="connsiteY7" fmla="*/ 536928 h 634209"/>
                <a:gd name="connsiteX0" fmla="*/ 236430 w 721852"/>
                <a:gd name="connsiteY0" fmla="*/ 0 h 634209"/>
                <a:gd name="connsiteX1" fmla="*/ 236430 w 721852"/>
                <a:gd name="connsiteY1" fmla="*/ 203905 h 634209"/>
                <a:gd name="connsiteX2" fmla="*/ 174341 w 721852"/>
                <a:gd name="connsiteY2" fmla="*/ 311150 h 634209"/>
                <a:gd name="connsiteX3" fmla="*/ 16297 w 721852"/>
                <a:gd name="connsiteY3" fmla="*/ 390172 h 634209"/>
                <a:gd name="connsiteX4" fmla="*/ 38875 w 721852"/>
                <a:gd name="connsiteY4" fmla="*/ 559505 h 634209"/>
                <a:gd name="connsiteX5" fmla="*/ 315452 w 721852"/>
                <a:gd name="connsiteY5" fmla="*/ 632883 h 634209"/>
                <a:gd name="connsiteX6" fmla="*/ 513008 w 721852"/>
                <a:gd name="connsiteY6" fmla="*/ 503061 h 634209"/>
                <a:gd name="connsiteX7" fmla="*/ 721852 w 721852"/>
                <a:gd name="connsiteY7" fmla="*/ 536928 h 634209"/>
                <a:gd name="connsiteX0" fmla="*/ 236430 w 721852"/>
                <a:gd name="connsiteY0" fmla="*/ 0 h 634209"/>
                <a:gd name="connsiteX1" fmla="*/ 236430 w 721852"/>
                <a:gd name="connsiteY1" fmla="*/ 203905 h 634209"/>
                <a:gd name="connsiteX2" fmla="*/ 174341 w 721852"/>
                <a:gd name="connsiteY2" fmla="*/ 311150 h 634209"/>
                <a:gd name="connsiteX3" fmla="*/ 16297 w 721852"/>
                <a:gd name="connsiteY3" fmla="*/ 390172 h 634209"/>
                <a:gd name="connsiteX4" fmla="*/ 38875 w 721852"/>
                <a:gd name="connsiteY4" fmla="*/ 559505 h 634209"/>
                <a:gd name="connsiteX5" fmla="*/ 315452 w 721852"/>
                <a:gd name="connsiteY5" fmla="*/ 632883 h 634209"/>
                <a:gd name="connsiteX6" fmla="*/ 513008 w 721852"/>
                <a:gd name="connsiteY6" fmla="*/ 503061 h 634209"/>
                <a:gd name="connsiteX7" fmla="*/ 721852 w 721852"/>
                <a:gd name="connsiteY7" fmla="*/ 536928 h 634209"/>
                <a:gd name="connsiteX0" fmla="*/ 236430 w 721852"/>
                <a:gd name="connsiteY0" fmla="*/ 0 h 634209"/>
                <a:gd name="connsiteX1" fmla="*/ 236430 w 721852"/>
                <a:gd name="connsiteY1" fmla="*/ 203905 h 634209"/>
                <a:gd name="connsiteX2" fmla="*/ 174341 w 721852"/>
                <a:gd name="connsiteY2" fmla="*/ 311150 h 634209"/>
                <a:gd name="connsiteX3" fmla="*/ 16297 w 721852"/>
                <a:gd name="connsiteY3" fmla="*/ 390172 h 634209"/>
                <a:gd name="connsiteX4" fmla="*/ 38875 w 721852"/>
                <a:gd name="connsiteY4" fmla="*/ 559505 h 634209"/>
                <a:gd name="connsiteX5" fmla="*/ 315452 w 721852"/>
                <a:gd name="connsiteY5" fmla="*/ 632883 h 634209"/>
                <a:gd name="connsiteX6" fmla="*/ 513008 w 721852"/>
                <a:gd name="connsiteY6" fmla="*/ 503061 h 634209"/>
                <a:gd name="connsiteX7" fmla="*/ 721852 w 721852"/>
                <a:gd name="connsiteY7" fmla="*/ 536928 h 634209"/>
                <a:gd name="connsiteX0" fmla="*/ 236430 w 721852"/>
                <a:gd name="connsiteY0" fmla="*/ 0 h 634209"/>
                <a:gd name="connsiteX1" fmla="*/ 236430 w 721852"/>
                <a:gd name="connsiteY1" fmla="*/ 203905 h 634209"/>
                <a:gd name="connsiteX2" fmla="*/ 174341 w 721852"/>
                <a:gd name="connsiteY2" fmla="*/ 311150 h 634209"/>
                <a:gd name="connsiteX3" fmla="*/ 16297 w 721852"/>
                <a:gd name="connsiteY3" fmla="*/ 390172 h 634209"/>
                <a:gd name="connsiteX4" fmla="*/ 38875 w 721852"/>
                <a:gd name="connsiteY4" fmla="*/ 559505 h 634209"/>
                <a:gd name="connsiteX5" fmla="*/ 315452 w 721852"/>
                <a:gd name="connsiteY5" fmla="*/ 632883 h 634209"/>
                <a:gd name="connsiteX6" fmla="*/ 513008 w 721852"/>
                <a:gd name="connsiteY6" fmla="*/ 503061 h 634209"/>
                <a:gd name="connsiteX7" fmla="*/ 721852 w 721852"/>
                <a:gd name="connsiteY7" fmla="*/ 536928 h 634209"/>
                <a:gd name="connsiteX0" fmla="*/ 225672 w 711094"/>
                <a:gd name="connsiteY0" fmla="*/ 0 h 634146"/>
                <a:gd name="connsiteX1" fmla="*/ 225672 w 711094"/>
                <a:gd name="connsiteY1" fmla="*/ 203905 h 634146"/>
                <a:gd name="connsiteX2" fmla="*/ 163583 w 711094"/>
                <a:gd name="connsiteY2" fmla="*/ 311150 h 634146"/>
                <a:gd name="connsiteX3" fmla="*/ 24589 w 711094"/>
                <a:gd name="connsiteY3" fmla="*/ 406047 h 634146"/>
                <a:gd name="connsiteX4" fmla="*/ 28117 w 711094"/>
                <a:gd name="connsiteY4" fmla="*/ 559505 h 634146"/>
                <a:gd name="connsiteX5" fmla="*/ 304694 w 711094"/>
                <a:gd name="connsiteY5" fmla="*/ 632883 h 634146"/>
                <a:gd name="connsiteX6" fmla="*/ 502250 w 711094"/>
                <a:gd name="connsiteY6" fmla="*/ 503061 h 634146"/>
                <a:gd name="connsiteX7" fmla="*/ 711094 w 711094"/>
                <a:gd name="connsiteY7" fmla="*/ 536928 h 634146"/>
                <a:gd name="connsiteX0" fmla="*/ 203276 w 688698"/>
                <a:gd name="connsiteY0" fmla="*/ 0 h 635856"/>
                <a:gd name="connsiteX1" fmla="*/ 203276 w 688698"/>
                <a:gd name="connsiteY1" fmla="*/ 203905 h 635856"/>
                <a:gd name="connsiteX2" fmla="*/ 141187 w 688698"/>
                <a:gd name="connsiteY2" fmla="*/ 311150 h 635856"/>
                <a:gd name="connsiteX3" fmla="*/ 2193 w 688698"/>
                <a:gd name="connsiteY3" fmla="*/ 406047 h 635856"/>
                <a:gd name="connsiteX4" fmla="*/ 72396 w 688698"/>
                <a:gd name="connsiteY4" fmla="*/ 578555 h 635856"/>
                <a:gd name="connsiteX5" fmla="*/ 282298 w 688698"/>
                <a:gd name="connsiteY5" fmla="*/ 632883 h 635856"/>
                <a:gd name="connsiteX6" fmla="*/ 479854 w 688698"/>
                <a:gd name="connsiteY6" fmla="*/ 503061 h 635856"/>
                <a:gd name="connsiteX7" fmla="*/ 688698 w 688698"/>
                <a:gd name="connsiteY7" fmla="*/ 536928 h 635856"/>
                <a:gd name="connsiteX0" fmla="*/ 206719 w 692141"/>
                <a:gd name="connsiteY0" fmla="*/ 0 h 635856"/>
                <a:gd name="connsiteX1" fmla="*/ 206719 w 692141"/>
                <a:gd name="connsiteY1" fmla="*/ 203905 h 635856"/>
                <a:gd name="connsiteX2" fmla="*/ 5636 w 692141"/>
                <a:gd name="connsiteY2" fmla="*/ 406047 h 635856"/>
                <a:gd name="connsiteX3" fmla="*/ 75839 w 692141"/>
                <a:gd name="connsiteY3" fmla="*/ 578555 h 635856"/>
                <a:gd name="connsiteX4" fmla="*/ 285741 w 692141"/>
                <a:gd name="connsiteY4" fmla="*/ 632883 h 635856"/>
                <a:gd name="connsiteX5" fmla="*/ 483297 w 692141"/>
                <a:gd name="connsiteY5" fmla="*/ 503061 h 635856"/>
                <a:gd name="connsiteX6" fmla="*/ 692141 w 692141"/>
                <a:gd name="connsiteY6" fmla="*/ 536928 h 635856"/>
                <a:gd name="connsiteX0" fmla="*/ 206153 w 691575"/>
                <a:gd name="connsiteY0" fmla="*/ 0 h 635856"/>
                <a:gd name="connsiteX1" fmla="*/ 196628 w 691575"/>
                <a:gd name="connsiteY1" fmla="*/ 264230 h 635856"/>
                <a:gd name="connsiteX2" fmla="*/ 5070 w 691575"/>
                <a:gd name="connsiteY2" fmla="*/ 406047 h 635856"/>
                <a:gd name="connsiteX3" fmla="*/ 75273 w 691575"/>
                <a:gd name="connsiteY3" fmla="*/ 578555 h 635856"/>
                <a:gd name="connsiteX4" fmla="*/ 285175 w 691575"/>
                <a:gd name="connsiteY4" fmla="*/ 632883 h 635856"/>
                <a:gd name="connsiteX5" fmla="*/ 482731 w 691575"/>
                <a:gd name="connsiteY5" fmla="*/ 503061 h 635856"/>
                <a:gd name="connsiteX6" fmla="*/ 691575 w 691575"/>
                <a:gd name="connsiteY6" fmla="*/ 536928 h 635856"/>
                <a:gd name="connsiteX0" fmla="*/ 177796 w 663218"/>
                <a:gd name="connsiteY0" fmla="*/ 0 h 635600"/>
                <a:gd name="connsiteX1" fmla="*/ 168271 w 663218"/>
                <a:gd name="connsiteY1" fmla="*/ 264230 h 635600"/>
                <a:gd name="connsiteX2" fmla="*/ 8463 w 663218"/>
                <a:gd name="connsiteY2" fmla="*/ 431447 h 635600"/>
                <a:gd name="connsiteX3" fmla="*/ 46916 w 663218"/>
                <a:gd name="connsiteY3" fmla="*/ 578555 h 635600"/>
                <a:gd name="connsiteX4" fmla="*/ 256818 w 663218"/>
                <a:gd name="connsiteY4" fmla="*/ 632883 h 635600"/>
                <a:gd name="connsiteX5" fmla="*/ 454374 w 663218"/>
                <a:gd name="connsiteY5" fmla="*/ 503061 h 635600"/>
                <a:gd name="connsiteX6" fmla="*/ 663218 w 663218"/>
                <a:gd name="connsiteY6" fmla="*/ 536928 h 635600"/>
                <a:gd name="connsiteX0" fmla="*/ 172015 w 657437"/>
                <a:gd name="connsiteY0" fmla="*/ 0 h 637435"/>
                <a:gd name="connsiteX1" fmla="*/ 162490 w 657437"/>
                <a:gd name="connsiteY1" fmla="*/ 264230 h 637435"/>
                <a:gd name="connsiteX2" fmla="*/ 2682 w 657437"/>
                <a:gd name="connsiteY2" fmla="*/ 431447 h 637435"/>
                <a:gd name="connsiteX3" fmla="*/ 76060 w 657437"/>
                <a:gd name="connsiteY3" fmla="*/ 591255 h 637435"/>
                <a:gd name="connsiteX4" fmla="*/ 251037 w 657437"/>
                <a:gd name="connsiteY4" fmla="*/ 632883 h 637435"/>
                <a:gd name="connsiteX5" fmla="*/ 448593 w 657437"/>
                <a:gd name="connsiteY5" fmla="*/ 503061 h 637435"/>
                <a:gd name="connsiteX6" fmla="*/ 657437 w 657437"/>
                <a:gd name="connsiteY6" fmla="*/ 536928 h 637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57437" h="637435">
                  <a:moveTo>
                    <a:pt x="172015" y="0"/>
                  </a:moveTo>
                  <a:cubicBezTo>
                    <a:pt x="170839" y="114652"/>
                    <a:pt x="190712" y="192322"/>
                    <a:pt x="162490" y="264230"/>
                  </a:cubicBezTo>
                  <a:cubicBezTo>
                    <a:pt x="134268" y="336138"/>
                    <a:pt x="17087" y="376943"/>
                    <a:pt x="2682" y="431447"/>
                  </a:cubicBezTo>
                  <a:cubicBezTo>
                    <a:pt x="-11723" y="485951"/>
                    <a:pt x="34668" y="557682"/>
                    <a:pt x="76060" y="591255"/>
                  </a:cubicBezTo>
                  <a:cubicBezTo>
                    <a:pt x="117452" y="624828"/>
                    <a:pt x="188948" y="647582"/>
                    <a:pt x="251037" y="632883"/>
                  </a:cubicBezTo>
                  <a:cubicBezTo>
                    <a:pt x="313126" y="618184"/>
                    <a:pt x="380860" y="519054"/>
                    <a:pt x="448593" y="503061"/>
                  </a:cubicBezTo>
                  <a:cubicBezTo>
                    <a:pt x="516326" y="487069"/>
                    <a:pt x="613105" y="490008"/>
                    <a:pt x="657437" y="536928"/>
                  </a:cubicBezTo>
                </a:path>
              </a:pathLst>
            </a:custGeom>
            <a:noFill/>
            <a:ln w="101600" cap="flat" cmpd="sng">
              <a:solidFill>
                <a:schemeClr val="accent2">
                  <a:lumMod val="50000"/>
                  <a:alpha val="80000"/>
                </a:schemeClr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172015 w 657437"/>
                        <a:gd name="connsiteY0" fmla="*/ 0 h 637435"/>
                        <a:gd name="connsiteX1" fmla="*/ 162490 w 657437"/>
                        <a:gd name="connsiteY1" fmla="*/ 264230 h 637435"/>
                        <a:gd name="connsiteX2" fmla="*/ 2682 w 657437"/>
                        <a:gd name="connsiteY2" fmla="*/ 431447 h 637435"/>
                        <a:gd name="connsiteX3" fmla="*/ 76060 w 657437"/>
                        <a:gd name="connsiteY3" fmla="*/ 591255 h 637435"/>
                        <a:gd name="connsiteX4" fmla="*/ 251037 w 657437"/>
                        <a:gd name="connsiteY4" fmla="*/ 632883 h 637435"/>
                        <a:gd name="connsiteX5" fmla="*/ 448593 w 657437"/>
                        <a:gd name="connsiteY5" fmla="*/ 503061 h 637435"/>
                        <a:gd name="connsiteX6" fmla="*/ 657437 w 657437"/>
                        <a:gd name="connsiteY6" fmla="*/ 536928 h 63743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657437" h="637435" extrusionOk="0">
                          <a:moveTo>
                            <a:pt x="172015" y="0"/>
                          </a:moveTo>
                          <a:cubicBezTo>
                            <a:pt x="155106" y="104948"/>
                            <a:pt x="186218" y="194009"/>
                            <a:pt x="162490" y="264230"/>
                          </a:cubicBezTo>
                          <a:cubicBezTo>
                            <a:pt x="136505" y="336609"/>
                            <a:pt x="15850" y="376982"/>
                            <a:pt x="2682" y="431447"/>
                          </a:cubicBezTo>
                          <a:cubicBezTo>
                            <a:pt x="-13123" y="487319"/>
                            <a:pt x="33746" y="562778"/>
                            <a:pt x="76060" y="591255"/>
                          </a:cubicBezTo>
                          <a:cubicBezTo>
                            <a:pt x="106185" y="618664"/>
                            <a:pt x="201710" y="653680"/>
                            <a:pt x="251037" y="632883"/>
                          </a:cubicBezTo>
                          <a:cubicBezTo>
                            <a:pt x="332747" y="620512"/>
                            <a:pt x="389786" y="500684"/>
                            <a:pt x="448593" y="503061"/>
                          </a:cubicBezTo>
                          <a:cubicBezTo>
                            <a:pt x="498823" y="484389"/>
                            <a:pt x="603700" y="498863"/>
                            <a:pt x="657437" y="536928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74" name="자유형 73">
              <a:extLst>
                <a:ext uri="{FF2B5EF4-FFF2-40B4-BE49-F238E27FC236}">
                  <a16:creationId xmlns:a16="http://schemas.microsoft.com/office/drawing/2014/main" id="{7DCF1ECE-C4D9-B8B6-9C82-6334C3134C99}"/>
                </a:ext>
              </a:extLst>
            </p:cNvPr>
            <p:cNvSpPr/>
            <p:nvPr/>
          </p:nvSpPr>
          <p:spPr>
            <a:xfrm>
              <a:off x="2612495" y="4665046"/>
              <a:ext cx="222310" cy="648405"/>
            </a:xfrm>
            <a:custGeom>
              <a:avLst/>
              <a:gdLst>
                <a:gd name="connsiteX0" fmla="*/ 236430 w 743480"/>
                <a:gd name="connsiteY0" fmla="*/ 0 h 627859"/>
                <a:gd name="connsiteX1" fmla="*/ 236430 w 743480"/>
                <a:gd name="connsiteY1" fmla="*/ 197555 h 627859"/>
                <a:gd name="connsiteX2" fmla="*/ 174341 w 743480"/>
                <a:gd name="connsiteY2" fmla="*/ 304800 h 627859"/>
                <a:gd name="connsiteX3" fmla="*/ 16297 w 743480"/>
                <a:gd name="connsiteY3" fmla="*/ 383822 h 627859"/>
                <a:gd name="connsiteX4" fmla="*/ 38875 w 743480"/>
                <a:gd name="connsiteY4" fmla="*/ 553155 h 627859"/>
                <a:gd name="connsiteX5" fmla="*/ 315452 w 743480"/>
                <a:gd name="connsiteY5" fmla="*/ 626533 h 627859"/>
                <a:gd name="connsiteX6" fmla="*/ 513008 w 743480"/>
                <a:gd name="connsiteY6" fmla="*/ 496711 h 627859"/>
                <a:gd name="connsiteX7" fmla="*/ 671052 w 743480"/>
                <a:gd name="connsiteY7" fmla="*/ 479778 h 627859"/>
                <a:gd name="connsiteX8" fmla="*/ 721852 w 743480"/>
                <a:gd name="connsiteY8" fmla="*/ 530578 h 627859"/>
                <a:gd name="connsiteX0" fmla="*/ 236430 w 743480"/>
                <a:gd name="connsiteY0" fmla="*/ 0 h 627859"/>
                <a:gd name="connsiteX1" fmla="*/ 236430 w 743480"/>
                <a:gd name="connsiteY1" fmla="*/ 197555 h 627859"/>
                <a:gd name="connsiteX2" fmla="*/ 174341 w 743480"/>
                <a:gd name="connsiteY2" fmla="*/ 304800 h 627859"/>
                <a:gd name="connsiteX3" fmla="*/ 16297 w 743480"/>
                <a:gd name="connsiteY3" fmla="*/ 383822 h 627859"/>
                <a:gd name="connsiteX4" fmla="*/ 38875 w 743480"/>
                <a:gd name="connsiteY4" fmla="*/ 553155 h 627859"/>
                <a:gd name="connsiteX5" fmla="*/ 315452 w 743480"/>
                <a:gd name="connsiteY5" fmla="*/ 626533 h 627859"/>
                <a:gd name="connsiteX6" fmla="*/ 513008 w 743480"/>
                <a:gd name="connsiteY6" fmla="*/ 496711 h 627859"/>
                <a:gd name="connsiteX7" fmla="*/ 671052 w 743480"/>
                <a:gd name="connsiteY7" fmla="*/ 479778 h 627859"/>
                <a:gd name="connsiteX8" fmla="*/ 721852 w 743480"/>
                <a:gd name="connsiteY8" fmla="*/ 530578 h 627859"/>
                <a:gd name="connsiteX0" fmla="*/ 236430 w 743480"/>
                <a:gd name="connsiteY0" fmla="*/ 0 h 627859"/>
                <a:gd name="connsiteX1" fmla="*/ 236430 w 743480"/>
                <a:gd name="connsiteY1" fmla="*/ 197555 h 627859"/>
                <a:gd name="connsiteX2" fmla="*/ 174341 w 743480"/>
                <a:gd name="connsiteY2" fmla="*/ 304800 h 627859"/>
                <a:gd name="connsiteX3" fmla="*/ 16297 w 743480"/>
                <a:gd name="connsiteY3" fmla="*/ 383822 h 627859"/>
                <a:gd name="connsiteX4" fmla="*/ 38875 w 743480"/>
                <a:gd name="connsiteY4" fmla="*/ 553155 h 627859"/>
                <a:gd name="connsiteX5" fmla="*/ 315452 w 743480"/>
                <a:gd name="connsiteY5" fmla="*/ 626533 h 627859"/>
                <a:gd name="connsiteX6" fmla="*/ 513008 w 743480"/>
                <a:gd name="connsiteY6" fmla="*/ 496711 h 627859"/>
                <a:gd name="connsiteX7" fmla="*/ 671052 w 743480"/>
                <a:gd name="connsiteY7" fmla="*/ 479778 h 627859"/>
                <a:gd name="connsiteX8" fmla="*/ 721852 w 743480"/>
                <a:gd name="connsiteY8" fmla="*/ 530578 h 627859"/>
                <a:gd name="connsiteX0" fmla="*/ 236430 w 743480"/>
                <a:gd name="connsiteY0" fmla="*/ 0 h 634209"/>
                <a:gd name="connsiteX1" fmla="*/ 236430 w 743480"/>
                <a:gd name="connsiteY1" fmla="*/ 203905 h 634209"/>
                <a:gd name="connsiteX2" fmla="*/ 174341 w 743480"/>
                <a:gd name="connsiteY2" fmla="*/ 311150 h 634209"/>
                <a:gd name="connsiteX3" fmla="*/ 16297 w 743480"/>
                <a:gd name="connsiteY3" fmla="*/ 390172 h 634209"/>
                <a:gd name="connsiteX4" fmla="*/ 38875 w 743480"/>
                <a:gd name="connsiteY4" fmla="*/ 559505 h 634209"/>
                <a:gd name="connsiteX5" fmla="*/ 315452 w 743480"/>
                <a:gd name="connsiteY5" fmla="*/ 632883 h 634209"/>
                <a:gd name="connsiteX6" fmla="*/ 513008 w 743480"/>
                <a:gd name="connsiteY6" fmla="*/ 503061 h 634209"/>
                <a:gd name="connsiteX7" fmla="*/ 671052 w 743480"/>
                <a:gd name="connsiteY7" fmla="*/ 486128 h 634209"/>
                <a:gd name="connsiteX8" fmla="*/ 721852 w 743480"/>
                <a:gd name="connsiteY8" fmla="*/ 536928 h 634209"/>
                <a:gd name="connsiteX0" fmla="*/ 236430 w 743480"/>
                <a:gd name="connsiteY0" fmla="*/ 0 h 634209"/>
                <a:gd name="connsiteX1" fmla="*/ 236430 w 743480"/>
                <a:gd name="connsiteY1" fmla="*/ 203905 h 634209"/>
                <a:gd name="connsiteX2" fmla="*/ 174341 w 743480"/>
                <a:gd name="connsiteY2" fmla="*/ 311150 h 634209"/>
                <a:gd name="connsiteX3" fmla="*/ 16297 w 743480"/>
                <a:gd name="connsiteY3" fmla="*/ 390172 h 634209"/>
                <a:gd name="connsiteX4" fmla="*/ 38875 w 743480"/>
                <a:gd name="connsiteY4" fmla="*/ 559505 h 634209"/>
                <a:gd name="connsiteX5" fmla="*/ 315452 w 743480"/>
                <a:gd name="connsiteY5" fmla="*/ 632883 h 634209"/>
                <a:gd name="connsiteX6" fmla="*/ 513008 w 743480"/>
                <a:gd name="connsiteY6" fmla="*/ 503061 h 634209"/>
                <a:gd name="connsiteX7" fmla="*/ 671052 w 743480"/>
                <a:gd name="connsiteY7" fmla="*/ 486128 h 634209"/>
                <a:gd name="connsiteX8" fmla="*/ 721852 w 743480"/>
                <a:gd name="connsiteY8" fmla="*/ 536928 h 634209"/>
                <a:gd name="connsiteX0" fmla="*/ 236430 w 743480"/>
                <a:gd name="connsiteY0" fmla="*/ 0 h 634209"/>
                <a:gd name="connsiteX1" fmla="*/ 236430 w 743480"/>
                <a:gd name="connsiteY1" fmla="*/ 203905 h 634209"/>
                <a:gd name="connsiteX2" fmla="*/ 174341 w 743480"/>
                <a:gd name="connsiteY2" fmla="*/ 311150 h 634209"/>
                <a:gd name="connsiteX3" fmla="*/ 16297 w 743480"/>
                <a:gd name="connsiteY3" fmla="*/ 390172 h 634209"/>
                <a:gd name="connsiteX4" fmla="*/ 38875 w 743480"/>
                <a:gd name="connsiteY4" fmla="*/ 559505 h 634209"/>
                <a:gd name="connsiteX5" fmla="*/ 315452 w 743480"/>
                <a:gd name="connsiteY5" fmla="*/ 632883 h 634209"/>
                <a:gd name="connsiteX6" fmla="*/ 513008 w 743480"/>
                <a:gd name="connsiteY6" fmla="*/ 503061 h 634209"/>
                <a:gd name="connsiteX7" fmla="*/ 671052 w 743480"/>
                <a:gd name="connsiteY7" fmla="*/ 486128 h 634209"/>
                <a:gd name="connsiteX8" fmla="*/ 721852 w 743480"/>
                <a:gd name="connsiteY8" fmla="*/ 536928 h 634209"/>
                <a:gd name="connsiteX0" fmla="*/ 236430 w 721852"/>
                <a:gd name="connsiteY0" fmla="*/ 0 h 634209"/>
                <a:gd name="connsiteX1" fmla="*/ 236430 w 721852"/>
                <a:gd name="connsiteY1" fmla="*/ 203905 h 634209"/>
                <a:gd name="connsiteX2" fmla="*/ 174341 w 721852"/>
                <a:gd name="connsiteY2" fmla="*/ 311150 h 634209"/>
                <a:gd name="connsiteX3" fmla="*/ 16297 w 721852"/>
                <a:gd name="connsiteY3" fmla="*/ 390172 h 634209"/>
                <a:gd name="connsiteX4" fmla="*/ 38875 w 721852"/>
                <a:gd name="connsiteY4" fmla="*/ 559505 h 634209"/>
                <a:gd name="connsiteX5" fmla="*/ 315452 w 721852"/>
                <a:gd name="connsiteY5" fmla="*/ 632883 h 634209"/>
                <a:gd name="connsiteX6" fmla="*/ 513008 w 721852"/>
                <a:gd name="connsiteY6" fmla="*/ 503061 h 634209"/>
                <a:gd name="connsiteX7" fmla="*/ 671052 w 721852"/>
                <a:gd name="connsiteY7" fmla="*/ 486128 h 634209"/>
                <a:gd name="connsiteX8" fmla="*/ 721852 w 721852"/>
                <a:gd name="connsiteY8" fmla="*/ 536928 h 634209"/>
                <a:gd name="connsiteX0" fmla="*/ 236430 w 671052"/>
                <a:gd name="connsiteY0" fmla="*/ 0 h 634209"/>
                <a:gd name="connsiteX1" fmla="*/ 236430 w 671052"/>
                <a:gd name="connsiteY1" fmla="*/ 203905 h 634209"/>
                <a:gd name="connsiteX2" fmla="*/ 174341 w 671052"/>
                <a:gd name="connsiteY2" fmla="*/ 311150 h 634209"/>
                <a:gd name="connsiteX3" fmla="*/ 16297 w 671052"/>
                <a:gd name="connsiteY3" fmla="*/ 390172 h 634209"/>
                <a:gd name="connsiteX4" fmla="*/ 38875 w 671052"/>
                <a:gd name="connsiteY4" fmla="*/ 559505 h 634209"/>
                <a:gd name="connsiteX5" fmla="*/ 315452 w 671052"/>
                <a:gd name="connsiteY5" fmla="*/ 632883 h 634209"/>
                <a:gd name="connsiteX6" fmla="*/ 513008 w 671052"/>
                <a:gd name="connsiteY6" fmla="*/ 503061 h 634209"/>
                <a:gd name="connsiteX7" fmla="*/ 671052 w 671052"/>
                <a:gd name="connsiteY7" fmla="*/ 486128 h 634209"/>
                <a:gd name="connsiteX0" fmla="*/ 236430 w 721852"/>
                <a:gd name="connsiteY0" fmla="*/ 0 h 634209"/>
                <a:gd name="connsiteX1" fmla="*/ 236430 w 721852"/>
                <a:gd name="connsiteY1" fmla="*/ 203905 h 634209"/>
                <a:gd name="connsiteX2" fmla="*/ 174341 w 721852"/>
                <a:gd name="connsiteY2" fmla="*/ 311150 h 634209"/>
                <a:gd name="connsiteX3" fmla="*/ 16297 w 721852"/>
                <a:gd name="connsiteY3" fmla="*/ 390172 h 634209"/>
                <a:gd name="connsiteX4" fmla="*/ 38875 w 721852"/>
                <a:gd name="connsiteY4" fmla="*/ 559505 h 634209"/>
                <a:gd name="connsiteX5" fmla="*/ 315452 w 721852"/>
                <a:gd name="connsiteY5" fmla="*/ 632883 h 634209"/>
                <a:gd name="connsiteX6" fmla="*/ 513008 w 721852"/>
                <a:gd name="connsiteY6" fmla="*/ 503061 h 634209"/>
                <a:gd name="connsiteX7" fmla="*/ 721852 w 721852"/>
                <a:gd name="connsiteY7" fmla="*/ 536928 h 634209"/>
                <a:gd name="connsiteX0" fmla="*/ 236430 w 721852"/>
                <a:gd name="connsiteY0" fmla="*/ 0 h 634209"/>
                <a:gd name="connsiteX1" fmla="*/ 236430 w 721852"/>
                <a:gd name="connsiteY1" fmla="*/ 203905 h 634209"/>
                <a:gd name="connsiteX2" fmla="*/ 174341 w 721852"/>
                <a:gd name="connsiteY2" fmla="*/ 311150 h 634209"/>
                <a:gd name="connsiteX3" fmla="*/ 16297 w 721852"/>
                <a:gd name="connsiteY3" fmla="*/ 390172 h 634209"/>
                <a:gd name="connsiteX4" fmla="*/ 38875 w 721852"/>
                <a:gd name="connsiteY4" fmla="*/ 559505 h 634209"/>
                <a:gd name="connsiteX5" fmla="*/ 315452 w 721852"/>
                <a:gd name="connsiteY5" fmla="*/ 632883 h 634209"/>
                <a:gd name="connsiteX6" fmla="*/ 513008 w 721852"/>
                <a:gd name="connsiteY6" fmla="*/ 503061 h 634209"/>
                <a:gd name="connsiteX7" fmla="*/ 721852 w 721852"/>
                <a:gd name="connsiteY7" fmla="*/ 536928 h 634209"/>
                <a:gd name="connsiteX0" fmla="*/ 236430 w 721852"/>
                <a:gd name="connsiteY0" fmla="*/ 0 h 634209"/>
                <a:gd name="connsiteX1" fmla="*/ 236430 w 721852"/>
                <a:gd name="connsiteY1" fmla="*/ 203905 h 634209"/>
                <a:gd name="connsiteX2" fmla="*/ 174341 w 721852"/>
                <a:gd name="connsiteY2" fmla="*/ 311150 h 634209"/>
                <a:gd name="connsiteX3" fmla="*/ 16297 w 721852"/>
                <a:gd name="connsiteY3" fmla="*/ 390172 h 634209"/>
                <a:gd name="connsiteX4" fmla="*/ 38875 w 721852"/>
                <a:gd name="connsiteY4" fmla="*/ 559505 h 634209"/>
                <a:gd name="connsiteX5" fmla="*/ 315452 w 721852"/>
                <a:gd name="connsiteY5" fmla="*/ 632883 h 634209"/>
                <a:gd name="connsiteX6" fmla="*/ 513008 w 721852"/>
                <a:gd name="connsiteY6" fmla="*/ 503061 h 634209"/>
                <a:gd name="connsiteX7" fmla="*/ 721852 w 721852"/>
                <a:gd name="connsiteY7" fmla="*/ 536928 h 634209"/>
                <a:gd name="connsiteX0" fmla="*/ 236430 w 721852"/>
                <a:gd name="connsiteY0" fmla="*/ 0 h 634209"/>
                <a:gd name="connsiteX1" fmla="*/ 236430 w 721852"/>
                <a:gd name="connsiteY1" fmla="*/ 203905 h 634209"/>
                <a:gd name="connsiteX2" fmla="*/ 174341 w 721852"/>
                <a:gd name="connsiteY2" fmla="*/ 311150 h 634209"/>
                <a:gd name="connsiteX3" fmla="*/ 16297 w 721852"/>
                <a:gd name="connsiteY3" fmla="*/ 390172 h 634209"/>
                <a:gd name="connsiteX4" fmla="*/ 38875 w 721852"/>
                <a:gd name="connsiteY4" fmla="*/ 559505 h 634209"/>
                <a:gd name="connsiteX5" fmla="*/ 315452 w 721852"/>
                <a:gd name="connsiteY5" fmla="*/ 632883 h 634209"/>
                <a:gd name="connsiteX6" fmla="*/ 513008 w 721852"/>
                <a:gd name="connsiteY6" fmla="*/ 503061 h 634209"/>
                <a:gd name="connsiteX7" fmla="*/ 721852 w 721852"/>
                <a:gd name="connsiteY7" fmla="*/ 536928 h 634209"/>
                <a:gd name="connsiteX0" fmla="*/ 236430 w 721852"/>
                <a:gd name="connsiteY0" fmla="*/ 0 h 634209"/>
                <a:gd name="connsiteX1" fmla="*/ 236430 w 721852"/>
                <a:gd name="connsiteY1" fmla="*/ 203905 h 634209"/>
                <a:gd name="connsiteX2" fmla="*/ 174341 w 721852"/>
                <a:gd name="connsiteY2" fmla="*/ 311150 h 634209"/>
                <a:gd name="connsiteX3" fmla="*/ 16297 w 721852"/>
                <a:gd name="connsiteY3" fmla="*/ 390172 h 634209"/>
                <a:gd name="connsiteX4" fmla="*/ 38875 w 721852"/>
                <a:gd name="connsiteY4" fmla="*/ 559505 h 634209"/>
                <a:gd name="connsiteX5" fmla="*/ 315452 w 721852"/>
                <a:gd name="connsiteY5" fmla="*/ 632883 h 634209"/>
                <a:gd name="connsiteX6" fmla="*/ 513008 w 721852"/>
                <a:gd name="connsiteY6" fmla="*/ 503061 h 634209"/>
                <a:gd name="connsiteX7" fmla="*/ 721852 w 721852"/>
                <a:gd name="connsiteY7" fmla="*/ 536928 h 634209"/>
                <a:gd name="connsiteX0" fmla="*/ 225672 w 711094"/>
                <a:gd name="connsiteY0" fmla="*/ 0 h 634146"/>
                <a:gd name="connsiteX1" fmla="*/ 225672 w 711094"/>
                <a:gd name="connsiteY1" fmla="*/ 203905 h 634146"/>
                <a:gd name="connsiteX2" fmla="*/ 163583 w 711094"/>
                <a:gd name="connsiteY2" fmla="*/ 311150 h 634146"/>
                <a:gd name="connsiteX3" fmla="*/ 24589 w 711094"/>
                <a:gd name="connsiteY3" fmla="*/ 406047 h 634146"/>
                <a:gd name="connsiteX4" fmla="*/ 28117 w 711094"/>
                <a:gd name="connsiteY4" fmla="*/ 559505 h 634146"/>
                <a:gd name="connsiteX5" fmla="*/ 304694 w 711094"/>
                <a:gd name="connsiteY5" fmla="*/ 632883 h 634146"/>
                <a:gd name="connsiteX6" fmla="*/ 502250 w 711094"/>
                <a:gd name="connsiteY6" fmla="*/ 503061 h 634146"/>
                <a:gd name="connsiteX7" fmla="*/ 711094 w 711094"/>
                <a:gd name="connsiteY7" fmla="*/ 536928 h 634146"/>
                <a:gd name="connsiteX0" fmla="*/ 203276 w 688698"/>
                <a:gd name="connsiteY0" fmla="*/ 0 h 635856"/>
                <a:gd name="connsiteX1" fmla="*/ 203276 w 688698"/>
                <a:gd name="connsiteY1" fmla="*/ 203905 h 635856"/>
                <a:gd name="connsiteX2" fmla="*/ 141187 w 688698"/>
                <a:gd name="connsiteY2" fmla="*/ 311150 h 635856"/>
                <a:gd name="connsiteX3" fmla="*/ 2193 w 688698"/>
                <a:gd name="connsiteY3" fmla="*/ 406047 h 635856"/>
                <a:gd name="connsiteX4" fmla="*/ 72396 w 688698"/>
                <a:gd name="connsiteY4" fmla="*/ 578555 h 635856"/>
                <a:gd name="connsiteX5" fmla="*/ 282298 w 688698"/>
                <a:gd name="connsiteY5" fmla="*/ 632883 h 635856"/>
                <a:gd name="connsiteX6" fmla="*/ 479854 w 688698"/>
                <a:gd name="connsiteY6" fmla="*/ 503061 h 635856"/>
                <a:gd name="connsiteX7" fmla="*/ 688698 w 688698"/>
                <a:gd name="connsiteY7" fmla="*/ 536928 h 635856"/>
                <a:gd name="connsiteX0" fmla="*/ 206719 w 692141"/>
                <a:gd name="connsiteY0" fmla="*/ 0 h 635856"/>
                <a:gd name="connsiteX1" fmla="*/ 206719 w 692141"/>
                <a:gd name="connsiteY1" fmla="*/ 203905 h 635856"/>
                <a:gd name="connsiteX2" fmla="*/ 5636 w 692141"/>
                <a:gd name="connsiteY2" fmla="*/ 406047 h 635856"/>
                <a:gd name="connsiteX3" fmla="*/ 75839 w 692141"/>
                <a:gd name="connsiteY3" fmla="*/ 578555 h 635856"/>
                <a:gd name="connsiteX4" fmla="*/ 285741 w 692141"/>
                <a:gd name="connsiteY4" fmla="*/ 632883 h 635856"/>
                <a:gd name="connsiteX5" fmla="*/ 483297 w 692141"/>
                <a:gd name="connsiteY5" fmla="*/ 503061 h 635856"/>
                <a:gd name="connsiteX6" fmla="*/ 692141 w 692141"/>
                <a:gd name="connsiteY6" fmla="*/ 536928 h 635856"/>
                <a:gd name="connsiteX0" fmla="*/ 206153 w 691575"/>
                <a:gd name="connsiteY0" fmla="*/ 0 h 635856"/>
                <a:gd name="connsiteX1" fmla="*/ 196628 w 691575"/>
                <a:gd name="connsiteY1" fmla="*/ 264230 h 635856"/>
                <a:gd name="connsiteX2" fmla="*/ 5070 w 691575"/>
                <a:gd name="connsiteY2" fmla="*/ 406047 h 635856"/>
                <a:gd name="connsiteX3" fmla="*/ 75273 w 691575"/>
                <a:gd name="connsiteY3" fmla="*/ 578555 h 635856"/>
                <a:gd name="connsiteX4" fmla="*/ 285175 w 691575"/>
                <a:gd name="connsiteY4" fmla="*/ 632883 h 635856"/>
                <a:gd name="connsiteX5" fmla="*/ 482731 w 691575"/>
                <a:gd name="connsiteY5" fmla="*/ 503061 h 635856"/>
                <a:gd name="connsiteX6" fmla="*/ 691575 w 691575"/>
                <a:gd name="connsiteY6" fmla="*/ 536928 h 635856"/>
                <a:gd name="connsiteX0" fmla="*/ 177796 w 663218"/>
                <a:gd name="connsiteY0" fmla="*/ 0 h 635600"/>
                <a:gd name="connsiteX1" fmla="*/ 168271 w 663218"/>
                <a:gd name="connsiteY1" fmla="*/ 264230 h 635600"/>
                <a:gd name="connsiteX2" fmla="*/ 8463 w 663218"/>
                <a:gd name="connsiteY2" fmla="*/ 431447 h 635600"/>
                <a:gd name="connsiteX3" fmla="*/ 46916 w 663218"/>
                <a:gd name="connsiteY3" fmla="*/ 578555 h 635600"/>
                <a:gd name="connsiteX4" fmla="*/ 256818 w 663218"/>
                <a:gd name="connsiteY4" fmla="*/ 632883 h 635600"/>
                <a:gd name="connsiteX5" fmla="*/ 454374 w 663218"/>
                <a:gd name="connsiteY5" fmla="*/ 503061 h 635600"/>
                <a:gd name="connsiteX6" fmla="*/ 663218 w 663218"/>
                <a:gd name="connsiteY6" fmla="*/ 536928 h 635600"/>
                <a:gd name="connsiteX0" fmla="*/ 172015 w 657437"/>
                <a:gd name="connsiteY0" fmla="*/ 0 h 637435"/>
                <a:gd name="connsiteX1" fmla="*/ 162490 w 657437"/>
                <a:gd name="connsiteY1" fmla="*/ 264230 h 637435"/>
                <a:gd name="connsiteX2" fmla="*/ 2682 w 657437"/>
                <a:gd name="connsiteY2" fmla="*/ 431447 h 637435"/>
                <a:gd name="connsiteX3" fmla="*/ 76060 w 657437"/>
                <a:gd name="connsiteY3" fmla="*/ 591255 h 637435"/>
                <a:gd name="connsiteX4" fmla="*/ 251037 w 657437"/>
                <a:gd name="connsiteY4" fmla="*/ 632883 h 637435"/>
                <a:gd name="connsiteX5" fmla="*/ 448593 w 657437"/>
                <a:gd name="connsiteY5" fmla="*/ 503061 h 637435"/>
                <a:gd name="connsiteX6" fmla="*/ 657437 w 657437"/>
                <a:gd name="connsiteY6" fmla="*/ 536928 h 637435"/>
                <a:gd name="connsiteX0" fmla="*/ 172015 w 448593"/>
                <a:gd name="connsiteY0" fmla="*/ 0 h 637435"/>
                <a:gd name="connsiteX1" fmla="*/ 162490 w 448593"/>
                <a:gd name="connsiteY1" fmla="*/ 264230 h 637435"/>
                <a:gd name="connsiteX2" fmla="*/ 2682 w 448593"/>
                <a:gd name="connsiteY2" fmla="*/ 431447 h 637435"/>
                <a:gd name="connsiteX3" fmla="*/ 76060 w 448593"/>
                <a:gd name="connsiteY3" fmla="*/ 591255 h 637435"/>
                <a:gd name="connsiteX4" fmla="*/ 251037 w 448593"/>
                <a:gd name="connsiteY4" fmla="*/ 632883 h 637435"/>
                <a:gd name="connsiteX5" fmla="*/ 448593 w 448593"/>
                <a:gd name="connsiteY5" fmla="*/ 503061 h 637435"/>
                <a:gd name="connsiteX0" fmla="*/ 172015 w 251037"/>
                <a:gd name="connsiteY0" fmla="*/ 0 h 637435"/>
                <a:gd name="connsiteX1" fmla="*/ 162490 w 251037"/>
                <a:gd name="connsiteY1" fmla="*/ 264230 h 637435"/>
                <a:gd name="connsiteX2" fmla="*/ 2682 w 251037"/>
                <a:gd name="connsiteY2" fmla="*/ 431447 h 637435"/>
                <a:gd name="connsiteX3" fmla="*/ 76060 w 251037"/>
                <a:gd name="connsiteY3" fmla="*/ 591255 h 637435"/>
                <a:gd name="connsiteX4" fmla="*/ 251037 w 251037"/>
                <a:gd name="connsiteY4" fmla="*/ 632883 h 637435"/>
                <a:gd name="connsiteX0" fmla="*/ 172015 w 177720"/>
                <a:gd name="connsiteY0" fmla="*/ 0 h 591255"/>
                <a:gd name="connsiteX1" fmla="*/ 162490 w 177720"/>
                <a:gd name="connsiteY1" fmla="*/ 264230 h 591255"/>
                <a:gd name="connsiteX2" fmla="*/ 2682 w 177720"/>
                <a:gd name="connsiteY2" fmla="*/ 431447 h 591255"/>
                <a:gd name="connsiteX3" fmla="*/ 76060 w 177720"/>
                <a:gd name="connsiteY3" fmla="*/ 591255 h 591255"/>
                <a:gd name="connsiteX0" fmla="*/ 196956 w 202661"/>
                <a:gd name="connsiteY0" fmla="*/ 0 h 648405"/>
                <a:gd name="connsiteX1" fmla="*/ 187431 w 202661"/>
                <a:gd name="connsiteY1" fmla="*/ 264230 h 648405"/>
                <a:gd name="connsiteX2" fmla="*/ 27623 w 202661"/>
                <a:gd name="connsiteY2" fmla="*/ 431447 h 648405"/>
                <a:gd name="connsiteX3" fmla="*/ 24801 w 202661"/>
                <a:gd name="connsiteY3" fmla="*/ 648405 h 648405"/>
                <a:gd name="connsiteX0" fmla="*/ 174250 w 179955"/>
                <a:gd name="connsiteY0" fmla="*/ 0 h 648405"/>
                <a:gd name="connsiteX1" fmla="*/ 164725 w 179955"/>
                <a:gd name="connsiteY1" fmla="*/ 264230 h 648405"/>
                <a:gd name="connsiteX2" fmla="*/ 4917 w 179955"/>
                <a:gd name="connsiteY2" fmla="*/ 431447 h 648405"/>
                <a:gd name="connsiteX3" fmla="*/ 2095 w 179955"/>
                <a:gd name="connsiteY3" fmla="*/ 648405 h 648405"/>
                <a:gd name="connsiteX0" fmla="*/ 175235 w 180940"/>
                <a:gd name="connsiteY0" fmla="*/ 0 h 648405"/>
                <a:gd name="connsiteX1" fmla="*/ 165710 w 180940"/>
                <a:gd name="connsiteY1" fmla="*/ 264230 h 648405"/>
                <a:gd name="connsiteX2" fmla="*/ 5902 w 180940"/>
                <a:gd name="connsiteY2" fmla="*/ 431447 h 648405"/>
                <a:gd name="connsiteX3" fmla="*/ 3080 w 180940"/>
                <a:gd name="connsiteY3" fmla="*/ 648405 h 648405"/>
                <a:gd name="connsiteX0" fmla="*/ 210255 w 215960"/>
                <a:gd name="connsiteY0" fmla="*/ 0 h 664280"/>
                <a:gd name="connsiteX1" fmla="*/ 200730 w 215960"/>
                <a:gd name="connsiteY1" fmla="*/ 264230 h 664280"/>
                <a:gd name="connsiteX2" fmla="*/ 40922 w 215960"/>
                <a:gd name="connsiteY2" fmla="*/ 431447 h 664280"/>
                <a:gd name="connsiteX3" fmla="*/ 0 w 215960"/>
                <a:gd name="connsiteY3" fmla="*/ 664280 h 664280"/>
                <a:gd name="connsiteX0" fmla="*/ 194380 w 200085"/>
                <a:gd name="connsiteY0" fmla="*/ 0 h 654755"/>
                <a:gd name="connsiteX1" fmla="*/ 184855 w 200085"/>
                <a:gd name="connsiteY1" fmla="*/ 264230 h 654755"/>
                <a:gd name="connsiteX2" fmla="*/ 25047 w 200085"/>
                <a:gd name="connsiteY2" fmla="*/ 431447 h 654755"/>
                <a:gd name="connsiteX3" fmla="*/ 0 w 200085"/>
                <a:gd name="connsiteY3" fmla="*/ 654755 h 654755"/>
                <a:gd name="connsiteX0" fmla="*/ 216605 w 222310"/>
                <a:gd name="connsiteY0" fmla="*/ 0 h 657930"/>
                <a:gd name="connsiteX1" fmla="*/ 207080 w 222310"/>
                <a:gd name="connsiteY1" fmla="*/ 264230 h 657930"/>
                <a:gd name="connsiteX2" fmla="*/ 47272 w 222310"/>
                <a:gd name="connsiteY2" fmla="*/ 431447 h 657930"/>
                <a:gd name="connsiteX3" fmla="*/ 0 w 222310"/>
                <a:gd name="connsiteY3" fmla="*/ 657930 h 657930"/>
                <a:gd name="connsiteX0" fmla="*/ 207080 w 212785"/>
                <a:gd name="connsiteY0" fmla="*/ 0 h 645230"/>
                <a:gd name="connsiteX1" fmla="*/ 197555 w 212785"/>
                <a:gd name="connsiteY1" fmla="*/ 264230 h 645230"/>
                <a:gd name="connsiteX2" fmla="*/ 37747 w 212785"/>
                <a:gd name="connsiteY2" fmla="*/ 431447 h 645230"/>
                <a:gd name="connsiteX3" fmla="*/ 0 w 212785"/>
                <a:gd name="connsiteY3" fmla="*/ 645230 h 645230"/>
                <a:gd name="connsiteX0" fmla="*/ 229305 w 235010"/>
                <a:gd name="connsiteY0" fmla="*/ 0 h 657930"/>
                <a:gd name="connsiteX1" fmla="*/ 219780 w 235010"/>
                <a:gd name="connsiteY1" fmla="*/ 264230 h 657930"/>
                <a:gd name="connsiteX2" fmla="*/ 59972 w 235010"/>
                <a:gd name="connsiteY2" fmla="*/ 431447 h 657930"/>
                <a:gd name="connsiteX3" fmla="*/ 0 w 235010"/>
                <a:gd name="connsiteY3" fmla="*/ 657930 h 657930"/>
                <a:gd name="connsiteX0" fmla="*/ 216605 w 222310"/>
                <a:gd name="connsiteY0" fmla="*/ 0 h 648405"/>
                <a:gd name="connsiteX1" fmla="*/ 207080 w 222310"/>
                <a:gd name="connsiteY1" fmla="*/ 264230 h 648405"/>
                <a:gd name="connsiteX2" fmla="*/ 47272 w 222310"/>
                <a:gd name="connsiteY2" fmla="*/ 431447 h 648405"/>
                <a:gd name="connsiteX3" fmla="*/ 0 w 222310"/>
                <a:gd name="connsiteY3" fmla="*/ 648405 h 648405"/>
                <a:gd name="connsiteX0" fmla="*/ 216605 w 222310"/>
                <a:gd name="connsiteY0" fmla="*/ 0 h 648405"/>
                <a:gd name="connsiteX1" fmla="*/ 207080 w 222310"/>
                <a:gd name="connsiteY1" fmla="*/ 264230 h 648405"/>
                <a:gd name="connsiteX2" fmla="*/ 47272 w 222310"/>
                <a:gd name="connsiteY2" fmla="*/ 431447 h 648405"/>
                <a:gd name="connsiteX3" fmla="*/ 0 w 222310"/>
                <a:gd name="connsiteY3" fmla="*/ 648405 h 648405"/>
                <a:gd name="connsiteX0" fmla="*/ 216605 w 222310"/>
                <a:gd name="connsiteY0" fmla="*/ 0 h 648405"/>
                <a:gd name="connsiteX1" fmla="*/ 207080 w 222310"/>
                <a:gd name="connsiteY1" fmla="*/ 264230 h 648405"/>
                <a:gd name="connsiteX2" fmla="*/ 47272 w 222310"/>
                <a:gd name="connsiteY2" fmla="*/ 431447 h 648405"/>
                <a:gd name="connsiteX3" fmla="*/ 0 w 222310"/>
                <a:gd name="connsiteY3" fmla="*/ 648405 h 648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310" h="648405">
                  <a:moveTo>
                    <a:pt x="216605" y="0"/>
                  </a:moveTo>
                  <a:cubicBezTo>
                    <a:pt x="215429" y="114652"/>
                    <a:pt x="235302" y="192322"/>
                    <a:pt x="207080" y="264230"/>
                  </a:cubicBezTo>
                  <a:cubicBezTo>
                    <a:pt x="178858" y="336138"/>
                    <a:pt x="81785" y="367418"/>
                    <a:pt x="47272" y="431447"/>
                  </a:cubicBezTo>
                  <a:cubicBezTo>
                    <a:pt x="12759" y="495476"/>
                    <a:pt x="53858" y="592607"/>
                    <a:pt x="0" y="648405"/>
                  </a:cubicBezTo>
                </a:path>
              </a:pathLst>
            </a:custGeom>
            <a:noFill/>
            <a:ln w="101600" cap="flat" cmpd="sng">
              <a:solidFill>
                <a:schemeClr val="accent2">
                  <a:lumMod val="50000"/>
                  <a:alpha val="80000"/>
                </a:schemeClr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172015 w 657437"/>
                        <a:gd name="connsiteY0" fmla="*/ 0 h 637435"/>
                        <a:gd name="connsiteX1" fmla="*/ 162490 w 657437"/>
                        <a:gd name="connsiteY1" fmla="*/ 264230 h 637435"/>
                        <a:gd name="connsiteX2" fmla="*/ 2682 w 657437"/>
                        <a:gd name="connsiteY2" fmla="*/ 431447 h 637435"/>
                        <a:gd name="connsiteX3" fmla="*/ 76060 w 657437"/>
                        <a:gd name="connsiteY3" fmla="*/ 591255 h 637435"/>
                        <a:gd name="connsiteX4" fmla="*/ 251037 w 657437"/>
                        <a:gd name="connsiteY4" fmla="*/ 632883 h 637435"/>
                        <a:gd name="connsiteX5" fmla="*/ 448593 w 657437"/>
                        <a:gd name="connsiteY5" fmla="*/ 503061 h 637435"/>
                        <a:gd name="connsiteX6" fmla="*/ 657437 w 657437"/>
                        <a:gd name="connsiteY6" fmla="*/ 536928 h 63743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657437" h="637435" extrusionOk="0">
                          <a:moveTo>
                            <a:pt x="172015" y="0"/>
                          </a:moveTo>
                          <a:cubicBezTo>
                            <a:pt x="155106" y="104948"/>
                            <a:pt x="186218" y="194009"/>
                            <a:pt x="162490" y="264230"/>
                          </a:cubicBezTo>
                          <a:cubicBezTo>
                            <a:pt x="136505" y="336609"/>
                            <a:pt x="15850" y="376982"/>
                            <a:pt x="2682" y="431447"/>
                          </a:cubicBezTo>
                          <a:cubicBezTo>
                            <a:pt x="-13123" y="487319"/>
                            <a:pt x="33746" y="562778"/>
                            <a:pt x="76060" y="591255"/>
                          </a:cubicBezTo>
                          <a:cubicBezTo>
                            <a:pt x="106185" y="618664"/>
                            <a:pt x="201710" y="653680"/>
                            <a:pt x="251037" y="632883"/>
                          </a:cubicBezTo>
                          <a:cubicBezTo>
                            <a:pt x="332747" y="620512"/>
                            <a:pt x="389786" y="500684"/>
                            <a:pt x="448593" y="503061"/>
                          </a:cubicBezTo>
                          <a:cubicBezTo>
                            <a:pt x="498823" y="484389"/>
                            <a:pt x="603700" y="498863"/>
                            <a:pt x="657437" y="536928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75" name="자유형 74">
              <a:extLst>
                <a:ext uri="{FF2B5EF4-FFF2-40B4-BE49-F238E27FC236}">
                  <a16:creationId xmlns:a16="http://schemas.microsoft.com/office/drawing/2014/main" id="{72D0776F-B049-0D08-3028-03D5B6EB3551}"/>
                </a:ext>
              </a:extLst>
            </p:cNvPr>
            <p:cNvSpPr/>
            <p:nvPr/>
          </p:nvSpPr>
          <p:spPr>
            <a:xfrm flipH="1">
              <a:off x="2202476" y="5525330"/>
              <a:ext cx="201969" cy="711905"/>
            </a:xfrm>
            <a:custGeom>
              <a:avLst/>
              <a:gdLst>
                <a:gd name="connsiteX0" fmla="*/ 236430 w 743480"/>
                <a:gd name="connsiteY0" fmla="*/ 0 h 627859"/>
                <a:gd name="connsiteX1" fmla="*/ 236430 w 743480"/>
                <a:gd name="connsiteY1" fmla="*/ 197555 h 627859"/>
                <a:gd name="connsiteX2" fmla="*/ 174341 w 743480"/>
                <a:gd name="connsiteY2" fmla="*/ 304800 h 627859"/>
                <a:gd name="connsiteX3" fmla="*/ 16297 w 743480"/>
                <a:gd name="connsiteY3" fmla="*/ 383822 h 627859"/>
                <a:gd name="connsiteX4" fmla="*/ 38875 w 743480"/>
                <a:gd name="connsiteY4" fmla="*/ 553155 h 627859"/>
                <a:gd name="connsiteX5" fmla="*/ 315452 w 743480"/>
                <a:gd name="connsiteY5" fmla="*/ 626533 h 627859"/>
                <a:gd name="connsiteX6" fmla="*/ 513008 w 743480"/>
                <a:gd name="connsiteY6" fmla="*/ 496711 h 627859"/>
                <a:gd name="connsiteX7" fmla="*/ 671052 w 743480"/>
                <a:gd name="connsiteY7" fmla="*/ 479778 h 627859"/>
                <a:gd name="connsiteX8" fmla="*/ 721852 w 743480"/>
                <a:gd name="connsiteY8" fmla="*/ 530578 h 627859"/>
                <a:gd name="connsiteX0" fmla="*/ 236430 w 743480"/>
                <a:gd name="connsiteY0" fmla="*/ 0 h 627859"/>
                <a:gd name="connsiteX1" fmla="*/ 236430 w 743480"/>
                <a:gd name="connsiteY1" fmla="*/ 197555 h 627859"/>
                <a:gd name="connsiteX2" fmla="*/ 174341 w 743480"/>
                <a:gd name="connsiteY2" fmla="*/ 304800 h 627859"/>
                <a:gd name="connsiteX3" fmla="*/ 16297 w 743480"/>
                <a:gd name="connsiteY3" fmla="*/ 383822 h 627859"/>
                <a:gd name="connsiteX4" fmla="*/ 38875 w 743480"/>
                <a:gd name="connsiteY4" fmla="*/ 553155 h 627859"/>
                <a:gd name="connsiteX5" fmla="*/ 315452 w 743480"/>
                <a:gd name="connsiteY5" fmla="*/ 626533 h 627859"/>
                <a:gd name="connsiteX6" fmla="*/ 513008 w 743480"/>
                <a:gd name="connsiteY6" fmla="*/ 496711 h 627859"/>
                <a:gd name="connsiteX7" fmla="*/ 671052 w 743480"/>
                <a:gd name="connsiteY7" fmla="*/ 479778 h 627859"/>
                <a:gd name="connsiteX8" fmla="*/ 721852 w 743480"/>
                <a:gd name="connsiteY8" fmla="*/ 530578 h 627859"/>
                <a:gd name="connsiteX0" fmla="*/ 236430 w 743480"/>
                <a:gd name="connsiteY0" fmla="*/ 0 h 627859"/>
                <a:gd name="connsiteX1" fmla="*/ 236430 w 743480"/>
                <a:gd name="connsiteY1" fmla="*/ 197555 h 627859"/>
                <a:gd name="connsiteX2" fmla="*/ 174341 w 743480"/>
                <a:gd name="connsiteY2" fmla="*/ 304800 h 627859"/>
                <a:gd name="connsiteX3" fmla="*/ 16297 w 743480"/>
                <a:gd name="connsiteY3" fmla="*/ 383822 h 627859"/>
                <a:gd name="connsiteX4" fmla="*/ 38875 w 743480"/>
                <a:gd name="connsiteY4" fmla="*/ 553155 h 627859"/>
                <a:gd name="connsiteX5" fmla="*/ 315452 w 743480"/>
                <a:gd name="connsiteY5" fmla="*/ 626533 h 627859"/>
                <a:gd name="connsiteX6" fmla="*/ 513008 w 743480"/>
                <a:gd name="connsiteY6" fmla="*/ 496711 h 627859"/>
                <a:gd name="connsiteX7" fmla="*/ 671052 w 743480"/>
                <a:gd name="connsiteY7" fmla="*/ 479778 h 627859"/>
                <a:gd name="connsiteX8" fmla="*/ 721852 w 743480"/>
                <a:gd name="connsiteY8" fmla="*/ 530578 h 627859"/>
                <a:gd name="connsiteX0" fmla="*/ 236430 w 743480"/>
                <a:gd name="connsiteY0" fmla="*/ 0 h 634209"/>
                <a:gd name="connsiteX1" fmla="*/ 236430 w 743480"/>
                <a:gd name="connsiteY1" fmla="*/ 203905 h 634209"/>
                <a:gd name="connsiteX2" fmla="*/ 174341 w 743480"/>
                <a:gd name="connsiteY2" fmla="*/ 311150 h 634209"/>
                <a:gd name="connsiteX3" fmla="*/ 16297 w 743480"/>
                <a:gd name="connsiteY3" fmla="*/ 390172 h 634209"/>
                <a:gd name="connsiteX4" fmla="*/ 38875 w 743480"/>
                <a:gd name="connsiteY4" fmla="*/ 559505 h 634209"/>
                <a:gd name="connsiteX5" fmla="*/ 315452 w 743480"/>
                <a:gd name="connsiteY5" fmla="*/ 632883 h 634209"/>
                <a:gd name="connsiteX6" fmla="*/ 513008 w 743480"/>
                <a:gd name="connsiteY6" fmla="*/ 503061 h 634209"/>
                <a:gd name="connsiteX7" fmla="*/ 671052 w 743480"/>
                <a:gd name="connsiteY7" fmla="*/ 486128 h 634209"/>
                <a:gd name="connsiteX8" fmla="*/ 721852 w 743480"/>
                <a:gd name="connsiteY8" fmla="*/ 536928 h 634209"/>
                <a:gd name="connsiteX0" fmla="*/ 236430 w 743480"/>
                <a:gd name="connsiteY0" fmla="*/ 0 h 634209"/>
                <a:gd name="connsiteX1" fmla="*/ 236430 w 743480"/>
                <a:gd name="connsiteY1" fmla="*/ 203905 h 634209"/>
                <a:gd name="connsiteX2" fmla="*/ 174341 w 743480"/>
                <a:gd name="connsiteY2" fmla="*/ 311150 h 634209"/>
                <a:gd name="connsiteX3" fmla="*/ 16297 w 743480"/>
                <a:gd name="connsiteY3" fmla="*/ 390172 h 634209"/>
                <a:gd name="connsiteX4" fmla="*/ 38875 w 743480"/>
                <a:gd name="connsiteY4" fmla="*/ 559505 h 634209"/>
                <a:gd name="connsiteX5" fmla="*/ 315452 w 743480"/>
                <a:gd name="connsiteY5" fmla="*/ 632883 h 634209"/>
                <a:gd name="connsiteX6" fmla="*/ 513008 w 743480"/>
                <a:gd name="connsiteY6" fmla="*/ 503061 h 634209"/>
                <a:gd name="connsiteX7" fmla="*/ 671052 w 743480"/>
                <a:gd name="connsiteY7" fmla="*/ 486128 h 634209"/>
                <a:gd name="connsiteX8" fmla="*/ 721852 w 743480"/>
                <a:gd name="connsiteY8" fmla="*/ 536928 h 634209"/>
                <a:gd name="connsiteX0" fmla="*/ 236430 w 743480"/>
                <a:gd name="connsiteY0" fmla="*/ 0 h 634209"/>
                <a:gd name="connsiteX1" fmla="*/ 236430 w 743480"/>
                <a:gd name="connsiteY1" fmla="*/ 203905 h 634209"/>
                <a:gd name="connsiteX2" fmla="*/ 174341 w 743480"/>
                <a:gd name="connsiteY2" fmla="*/ 311150 h 634209"/>
                <a:gd name="connsiteX3" fmla="*/ 16297 w 743480"/>
                <a:gd name="connsiteY3" fmla="*/ 390172 h 634209"/>
                <a:gd name="connsiteX4" fmla="*/ 38875 w 743480"/>
                <a:gd name="connsiteY4" fmla="*/ 559505 h 634209"/>
                <a:gd name="connsiteX5" fmla="*/ 315452 w 743480"/>
                <a:gd name="connsiteY5" fmla="*/ 632883 h 634209"/>
                <a:gd name="connsiteX6" fmla="*/ 513008 w 743480"/>
                <a:gd name="connsiteY6" fmla="*/ 503061 h 634209"/>
                <a:gd name="connsiteX7" fmla="*/ 671052 w 743480"/>
                <a:gd name="connsiteY7" fmla="*/ 486128 h 634209"/>
                <a:gd name="connsiteX8" fmla="*/ 721852 w 743480"/>
                <a:gd name="connsiteY8" fmla="*/ 536928 h 634209"/>
                <a:gd name="connsiteX0" fmla="*/ 236430 w 721852"/>
                <a:gd name="connsiteY0" fmla="*/ 0 h 634209"/>
                <a:gd name="connsiteX1" fmla="*/ 236430 w 721852"/>
                <a:gd name="connsiteY1" fmla="*/ 203905 h 634209"/>
                <a:gd name="connsiteX2" fmla="*/ 174341 w 721852"/>
                <a:gd name="connsiteY2" fmla="*/ 311150 h 634209"/>
                <a:gd name="connsiteX3" fmla="*/ 16297 w 721852"/>
                <a:gd name="connsiteY3" fmla="*/ 390172 h 634209"/>
                <a:gd name="connsiteX4" fmla="*/ 38875 w 721852"/>
                <a:gd name="connsiteY4" fmla="*/ 559505 h 634209"/>
                <a:gd name="connsiteX5" fmla="*/ 315452 w 721852"/>
                <a:gd name="connsiteY5" fmla="*/ 632883 h 634209"/>
                <a:gd name="connsiteX6" fmla="*/ 513008 w 721852"/>
                <a:gd name="connsiteY6" fmla="*/ 503061 h 634209"/>
                <a:gd name="connsiteX7" fmla="*/ 671052 w 721852"/>
                <a:gd name="connsiteY7" fmla="*/ 486128 h 634209"/>
                <a:gd name="connsiteX8" fmla="*/ 721852 w 721852"/>
                <a:gd name="connsiteY8" fmla="*/ 536928 h 634209"/>
                <a:gd name="connsiteX0" fmla="*/ 236430 w 671052"/>
                <a:gd name="connsiteY0" fmla="*/ 0 h 634209"/>
                <a:gd name="connsiteX1" fmla="*/ 236430 w 671052"/>
                <a:gd name="connsiteY1" fmla="*/ 203905 h 634209"/>
                <a:gd name="connsiteX2" fmla="*/ 174341 w 671052"/>
                <a:gd name="connsiteY2" fmla="*/ 311150 h 634209"/>
                <a:gd name="connsiteX3" fmla="*/ 16297 w 671052"/>
                <a:gd name="connsiteY3" fmla="*/ 390172 h 634209"/>
                <a:gd name="connsiteX4" fmla="*/ 38875 w 671052"/>
                <a:gd name="connsiteY4" fmla="*/ 559505 h 634209"/>
                <a:gd name="connsiteX5" fmla="*/ 315452 w 671052"/>
                <a:gd name="connsiteY5" fmla="*/ 632883 h 634209"/>
                <a:gd name="connsiteX6" fmla="*/ 513008 w 671052"/>
                <a:gd name="connsiteY6" fmla="*/ 503061 h 634209"/>
                <a:gd name="connsiteX7" fmla="*/ 671052 w 671052"/>
                <a:gd name="connsiteY7" fmla="*/ 486128 h 634209"/>
                <a:gd name="connsiteX0" fmla="*/ 236430 w 721852"/>
                <a:gd name="connsiteY0" fmla="*/ 0 h 634209"/>
                <a:gd name="connsiteX1" fmla="*/ 236430 w 721852"/>
                <a:gd name="connsiteY1" fmla="*/ 203905 h 634209"/>
                <a:gd name="connsiteX2" fmla="*/ 174341 w 721852"/>
                <a:gd name="connsiteY2" fmla="*/ 311150 h 634209"/>
                <a:gd name="connsiteX3" fmla="*/ 16297 w 721852"/>
                <a:gd name="connsiteY3" fmla="*/ 390172 h 634209"/>
                <a:gd name="connsiteX4" fmla="*/ 38875 w 721852"/>
                <a:gd name="connsiteY4" fmla="*/ 559505 h 634209"/>
                <a:gd name="connsiteX5" fmla="*/ 315452 w 721852"/>
                <a:gd name="connsiteY5" fmla="*/ 632883 h 634209"/>
                <a:gd name="connsiteX6" fmla="*/ 513008 w 721852"/>
                <a:gd name="connsiteY6" fmla="*/ 503061 h 634209"/>
                <a:gd name="connsiteX7" fmla="*/ 721852 w 721852"/>
                <a:gd name="connsiteY7" fmla="*/ 536928 h 634209"/>
                <a:gd name="connsiteX0" fmla="*/ 236430 w 721852"/>
                <a:gd name="connsiteY0" fmla="*/ 0 h 634209"/>
                <a:gd name="connsiteX1" fmla="*/ 236430 w 721852"/>
                <a:gd name="connsiteY1" fmla="*/ 203905 h 634209"/>
                <a:gd name="connsiteX2" fmla="*/ 174341 w 721852"/>
                <a:gd name="connsiteY2" fmla="*/ 311150 h 634209"/>
                <a:gd name="connsiteX3" fmla="*/ 16297 w 721852"/>
                <a:gd name="connsiteY3" fmla="*/ 390172 h 634209"/>
                <a:gd name="connsiteX4" fmla="*/ 38875 w 721852"/>
                <a:gd name="connsiteY4" fmla="*/ 559505 h 634209"/>
                <a:gd name="connsiteX5" fmla="*/ 315452 w 721852"/>
                <a:gd name="connsiteY5" fmla="*/ 632883 h 634209"/>
                <a:gd name="connsiteX6" fmla="*/ 513008 w 721852"/>
                <a:gd name="connsiteY6" fmla="*/ 503061 h 634209"/>
                <a:gd name="connsiteX7" fmla="*/ 721852 w 721852"/>
                <a:gd name="connsiteY7" fmla="*/ 536928 h 634209"/>
                <a:gd name="connsiteX0" fmla="*/ 236430 w 721852"/>
                <a:gd name="connsiteY0" fmla="*/ 0 h 634209"/>
                <a:gd name="connsiteX1" fmla="*/ 236430 w 721852"/>
                <a:gd name="connsiteY1" fmla="*/ 203905 h 634209"/>
                <a:gd name="connsiteX2" fmla="*/ 174341 w 721852"/>
                <a:gd name="connsiteY2" fmla="*/ 311150 h 634209"/>
                <a:gd name="connsiteX3" fmla="*/ 16297 w 721852"/>
                <a:gd name="connsiteY3" fmla="*/ 390172 h 634209"/>
                <a:gd name="connsiteX4" fmla="*/ 38875 w 721852"/>
                <a:gd name="connsiteY4" fmla="*/ 559505 h 634209"/>
                <a:gd name="connsiteX5" fmla="*/ 315452 w 721852"/>
                <a:gd name="connsiteY5" fmla="*/ 632883 h 634209"/>
                <a:gd name="connsiteX6" fmla="*/ 513008 w 721852"/>
                <a:gd name="connsiteY6" fmla="*/ 503061 h 634209"/>
                <a:gd name="connsiteX7" fmla="*/ 721852 w 721852"/>
                <a:gd name="connsiteY7" fmla="*/ 536928 h 634209"/>
                <a:gd name="connsiteX0" fmla="*/ 236430 w 721852"/>
                <a:gd name="connsiteY0" fmla="*/ 0 h 634209"/>
                <a:gd name="connsiteX1" fmla="*/ 236430 w 721852"/>
                <a:gd name="connsiteY1" fmla="*/ 203905 h 634209"/>
                <a:gd name="connsiteX2" fmla="*/ 174341 w 721852"/>
                <a:gd name="connsiteY2" fmla="*/ 311150 h 634209"/>
                <a:gd name="connsiteX3" fmla="*/ 16297 w 721852"/>
                <a:gd name="connsiteY3" fmla="*/ 390172 h 634209"/>
                <a:gd name="connsiteX4" fmla="*/ 38875 w 721852"/>
                <a:gd name="connsiteY4" fmla="*/ 559505 h 634209"/>
                <a:gd name="connsiteX5" fmla="*/ 315452 w 721852"/>
                <a:gd name="connsiteY5" fmla="*/ 632883 h 634209"/>
                <a:gd name="connsiteX6" fmla="*/ 513008 w 721852"/>
                <a:gd name="connsiteY6" fmla="*/ 503061 h 634209"/>
                <a:gd name="connsiteX7" fmla="*/ 721852 w 721852"/>
                <a:gd name="connsiteY7" fmla="*/ 536928 h 634209"/>
                <a:gd name="connsiteX0" fmla="*/ 236430 w 721852"/>
                <a:gd name="connsiteY0" fmla="*/ 0 h 634209"/>
                <a:gd name="connsiteX1" fmla="*/ 236430 w 721852"/>
                <a:gd name="connsiteY1" fmla="*/ 203905 h 634209"/>
                <a:gd name="connsiteX2" fmla="*/ 174341 w 721852"/>
                <a:gd name="connsiteY2" fmla="*/ 311150 h 634209"/>
                <a:gd name="connsiteX3" fmla="*/ 16297 w 721852"/>
                <a:gd name="connsiteY3" fmla="*/ 390172 h 634209"/>
                <a:gd name="connsiteX4" fmla="*/ 38875 w 721852"/>
                <a:gd name="connsiteY4" fmla="*/ 559505 h 634209"/>
                <a:gd name="connsiteX5" fmla="*/ 315452 w 721852"/>
                <a:gd name="connsiteY5" fmla="*/ 632883 h 634209"/>
                <a:gd name="connsiteX6" fmla="*/ 513008 w 721852"/>
                <a:gd name="connsiteY6" fmla="*/ 503061 h 634209"/>
                <a:gd name="connsiteX7" fmla="*/ 721852 w 721852"/>
                <a:gd name="connsiteY7" fmla="*/ 536928 h 634209"/>
                <a:gd name="connsiteX0" fmla="*/ 225672 w 711094"/>
                <a:gd name="connsiteY0" fmla="*/ 0 h 634146"/>
                <a:gd name="connsiteX1" fmla="*/ 225672 w 711094"/>
                <a:gd name="connsiteY1" fmla="*/ 203905 h 634146"/>
                <a:gd name="connsiteX2" fmla="*/ 163583 w 711094"/>
                <a:gd name="connsiteY2" fmla="*/ 311150 h 634146"/>
                <a:gd name="connsiteX3" fmla="*/ 24589 w 711094"/>
                <a:gd name="connsiteY3" fmla="*/ 406047 h 634146"/>
                <a:gd name="connsiteX4" fmla="*/ 28117 w 711094"/>
                <a:gd name="connsiteY4" fmla="*/ 559505 h 634146"/>
                <a:gd name="connsiteX5" fmla="*/ 304694 w 711094"/>
                <a:gd name="connsiteY5" fmla="*/ 632883 h 634146"/>
                <a:gd name="connsiteX6" fmla="*/ 502250 w 711094"/>
                <a:gd name="connsiteY6" fmla="*/ 503061 h 634146"/>
                <a:gd name="connsiteX7" fmla="*/ 711094 w 711094"/>
                <a:gd name="connsiteY7" fmla="*/ 536928 h 634146"/>
                <a:gd name="connsiteX0" fmla="*/ 203276 w 688698"/>
                <a:gd name="connsiteY0" fmla="*/ 0 h 635856"/>
                <a:gd name="connsiteX1" fmla="*/ 203276 w 688698"/>
                <a:gd name="connsiteY1" fmla="*/ 203905 h 635856"/>
                <a:gd name="connsiteX2" fmla="*/ 141187 w 688698"/>
                <a:gd name="connsiteY2" fmla="*/ 311150 h 635856"/>
                <a:gd name="connsiteX3" fmla="*/ 2193 w 688698"/>
                <a:gd name="connsiteY3" fmla="*/ 406047 h 635856"/>
                <a:gd name="connsiteX4" fmla="*/ 72396 w 688698"/>
                <a:gd name="connsiteY4" fmla="*/ 578555 h 635856"/>
                <a:gd name="connsiteX5" fmla="*/ 282298 w 688698"/>
                <a:gd name="connsiteY5" fmla="*/ 632883 h 635856"/>
                <a:gd name="connsiteX6" fmla="*/ 479854 w 688698"/>
                <a:gd name="connsiteY6" fmla="*/ 503061 h 635856"/>
                <a:gd name="connsiteX7" fmla="*/ 688698 w 688698"/>
                <a:gd name="connsiteY7" fmla="*/ 536928 h 635856"/>
                <a:gd name="connsiteX0" fmla="*/ 206719 w 692141"/>
                <a:gd name="connsiteY0" fmla="*/ 0 h 635856"/>
                <a:gd name="connsiteX1" fmla="*/ 206719 w 692141"/>
                <a:gd name="connsiteY1" fmla="*/ 203905 h 635856"/>
                <a:gd name="connsiteX2" fmla="*/ 5636 w 692141"/>
                <a:gd name="connsiteY2" fmla="*/ 406047 h 635856"/>
                <a:gd name="connsiteX3" fmla="*/ 75839 w 692141"/>
                <a:gd name="connsiteY3" fmla="*/ 578555 h 635856"/>
                <a:gd name="connsiteX4" fmla="*/ 285741 w 692141"/>
                <a:gd name="connsiteY4" fmla="*/ 632883 h 635856"/>
                <a:gd name="connsiteX5" fmla="*/ 483297 w 692141"/>
                <a:gd name="connsiteY5" fmla="*/ 503061 h 635856"/>
                <a:gd name="connsiteX6" fmla="*/ 692141 w 692141"/>
                <a:gd name="connsiteY6" fmla="*/ 536928 h 635856"/>
                <a:gd name="connsiteX0" fmla="*/ 206153 w 691575"/>
                <a:gd name="connsiteY0" fmla="*/ 0 h 635856"/>
                <a:gd name="connsiteX1" fmla="*/ 196628 w 691575"/>
                <a:gd name="connsiteY1" fmla="*/ 264230 h 635856"/>
                <a:gd name="connsiteX2" fmla="*/ 5070 w 691575"/>
                <a:gd name="connsiteY2" fmla="*/ 406047 h 635856"/>
                <a:gd name="connsiteX3" fmla="*/ 75273 w 691575"/>
                <a:gd name="connsiteY3" fmla="*/ 578555 h 635856"/>
                <a:gd name="connsiteX4" fmla="*/ 285175 w 691575"/>
                <a:gd name="connsiteY4" fmla="*/ 632883 h 635856"/>
                <a:gd name="connsiteX5" fmla="*/ 482731 w 691575"/>
                <a:gd name="connsiteY5" fmla="*/ 503061 h 635856"/>
                <a:gd name="connsiteX6" fmla="*/ 691575 w 691575"/>
                <a:gd name="connsiteY6" fmla="*/ 536928 h 635856"/>
                <a:gd name="connsiteX0" fmla="*/ 177796 w 663218"/>
                <a:gd name="connsiteY0" fmla="*/ 0 h 635600"/>
                <a:gd name="connsiteX1" fmla="*/ 168271 w 663218"/>
                <a:gd name="connsiteY1" fmla="*/ 264230 h 635600"/>
                <a:gd name="connsiteX2" fmla="*/ 8463 w 663218"/>
                <a:gd name="connsiteY2" fmla="*/ 431447 h 635600"/>
                <a:gd name="connsiteX3" fmla="*/ 46916 w 663218"/>
                <a:gd name="connsiteY3" fmla="*/ 578555 h 635600"/>
                <a:gd name="connsiteX4" fmla="*/ 256818 w 663218"/>
                <a:gd name="connsiteY4" fmla="*/ 632883 h 635600"/>
                <a:gd name="connsiteX5" fmla="*/ 454374 w 663218"/>
                <a:gd name="connsiteY5" fmla="*/ 503061 h 635600"/>
                <a:gd name="connsiteX6" fmla="*/ 663218 w 663218"/>
                <a:gd name="connsiteY6" fmla="*/ 536928 h 635600"/>
                <a:gd name="connsiteX0" fmla="*/ 172015 w 657437"/>
                <a:gd name="connsiteY0" fmla="*/ 0 h 637435"/>
                <a:gd name="connsiteX1" fmla="*/ 162490 w 657437"/>
                <a:gd name="connsiteY1" fmla="*/ 264230 h 637435"/>
                <a:gd name="connsiteX2" fmla="*/ 2682 w 657437"/>
                <a:gd name="connsiteY2" fmla="*/ 431447 h 637435"/>
                <a:gd name="connsiteX3" fmla="*/ 76060 w 657437"/>
                <a:gd name="connsiteY3" fmla="*/ 591255 h 637435"/>
                <a:gd name="connsiteX4" fmla="*/ 251037 w 657437"/>
                <a:gd name="connsiteY4" fmla="*/ 632883 h 637435"/>
                <a:gd name="connsiteX5" fmla="*/ 448593 w 657437"/>
                <a:gd name="connsiteY5" fmla="*/ 503061 h 637435"/>
                <a:gd name="connsiteX6" fmla="*/ 657437 w 657437"/>
                <a:gd name="connsiteY6" fmla="*/ 536928 h 637435"/>
                <a:gd name="connsiteX0" fmla="*/ 172015 w 448593"/>
                <a:gd name="connsiteY0" fmla="*/ 0 h 637435"/>
                <a:gd name="connsiteX1" fmla="*/ 162490 w 448593"/>
                <a:gd name="connsiteY1" fmla="*/ 264230 h 637435"/>
                <a:gd name="connsiteX2" fmla="*/ 2682 w 448593"/>
                <a:gd name="connsiteY2" fmla="*/ 431447 h 637435"/>
                <a:gd name="connsiteX3" fmla="*/ 76060 w 448593"/>
                <a:gd name="connsiteY3" fmla="*/ 591255 h 637435"/>
                <a:gd name="connsiteX4" fmla="*/ 251037 w 448593"/>
                <a:gd name="connsiteY4" fmla="*/ 632883 h 637435"/>
                <a:gd name="connsiteX5" fmla="*/ 448593 w 448593"/>
                <a:gd name="connsiteY5" fmla="*/ 503061 h 637435"/>
                <a:gd name="connsiteX0" fmla="*/ 172015 w 251037"/>
                <a:gd name="connsiteY0" fmla="*/ 0 h 637435"/>
                <a:gd name="connsiteX1" fmla="*/ 162490 w 251037"/>
                <a:gd name="connsiteY1" fmla="*/ 264230 h 637435"/>
                <a:gd name="connsiteX2" fmla="*/ 2682 w 251037"/>
                <a:gd name="connsiteY2" fmla="*/ 431447 h 637435"/>
                <a:gd name="connsiteX3" fmla="*/ 76060 w 251037"/>
                <a:gd name="connsiteY3" fmla="*/ 591255 h 637435"/>
                <a:gd name="connsiteX4" fmla="*/ 251037 w 251037"/>
                <a:gd name="connsiteY4" fmla="*/ 632883 h 637435"/>
                <a:gd name="connsiteX0" fmla="*/ 172015 w 177720"/>
                <a:gd name="connsiteY0" fmla="*/ 0 h 591255"/>
                <a:gd name="connsiteX1" fmla="*/ 162490 w 177720"/>
                <a:gd name="connsiteY1" fmla="*/ 264230 h 591255"/>
                <a:gd name="connsiteX2" fmla="*/ 2682 w 177720"/>
                <a:gd name="connsiteY2" fmla="*/ 431447 h 591255"/>
                <a:gd name="connsiteX3" fmla="*/ 76060 w 177720"/>
                <a:gd name="connsiteY3" fmla="*/ 591255 h 591255"/>
                <a:gd name="connsiteX0" fmla="*/ 196956 w 202661"/>
                <a:gd name="connsiteY0" fmla="*/ 0 h 648405"/>
                <a:gd name="connsiteX1" fmla="*/ 187431 w 202661"/>
                <a:gd name="connsiteY1" fmla="*/ 264230 h 648405"/>
                <a:gd name="connsiteX2" fmla="*/ 27623 w 202661"/>
                <a:gd name="connsiteY2" fmla="*/ 431447 h 648405"/>
                <a:gd name="connsiteX3" fmla="*/ 24801 w 202661"/>
                <a:gd name="connsiteY3" fmla="*/ 648405 h 648405"/>
                <a:gd name="connsiteX0" fmla="*/ 174250 w 179955"/>
                <a:gd name="connsiteY0" fmla="*/ 0 h 648405"/>
                <a:gd name="connsiteX1" fmla="*/ 164725 w 179955"/>
                <a:gd name="connsiteY1" fmla="*/ 264230 h 648405"/>
                <a:gd name="connsiteX2" fmla="*/ 4917 w 179955"/>
                <a:gd name="connsiteY2" fmla="*/ 431447 h 648405"/>
                <a:gd name="connsiteX3" fmla="*/ 2095 w 179955"/>
                <a:gd name="connsiteY3" fmla="*/ 648405 h 648405"/>
                <a:gd name="connsiteX0" fmla="*/ 175235 w 180940"/>
                <a:gd name="connsiteY0" fmla="*/ 0 h 648405"/>
                <a:gd name="connsiteX1" fmla="*/ 165710 w 180940"/>
                <a:gd name="connsiteY1" fmla="*/ 264230 h 648405"/>
                <a:gd name="connsiteX2" fmla="*/ 5902 w 180940"/>
                <a:gd name="connsiteY2" fmla="*/ 431447 h 648405"/>
                <a:gd name="connsiteX3" fmla="*/ 3080 w 180940"/>
                <a:gd name="connsiteY3" fmla="*/ 648405 h 648405"/>
                <a:gd name="connsiteX0" fmla="*/ 210255 w 215960"/>
                <a:gd name="connsiteY0" fmla="*/ 0 h 664280"/>
                <a:gd name="connsiteX1" fmla="*/ 200730 w 215960"/>
                <a:gd name="connsiteY1" fmla="*/ 264230 h 664280"/>
                <a:gd name="connsiteX2" fmla="*/ 40922 w 215960"/>
                <a:gd name="connsiteY2" fmla="*/ 431447 h 664280"/>
                <a:gd name="connsiteX3" fmla="*/ 0 w 215960"/>
                <a:gd name="connsiteY3" fmla="*/ 664280 h 664280"/>
                <a:gd name="connsiteX0" fmla="*/ 194380 w 200085"/>
                <a:gd name="connsiteY0" fmla="*/ 0 h 654755"/>
                <a:gd name="connsiteX1" fmla="*/ 184855 w 200085"/>
                <a:gd name="connsiteY1" fmla="*/ 264230 h 654755"/>
                <a:gd name="connsiteX2" fmla="*/ 25047 w 200085"/>
                <a:gd name="connsiteY2" fmla="*/ 431447 h 654755"/>
                <a:gd name="connsiteX3" fmla="*/ 0 w 200085"/>
                <a:gd name="connsiteY3" fmla="*/ 654755 h 654755"/>
                <a:gd name="connsiteX0" fmla="*/ 216605 w 222310"/>
                <a:gd name="connsiteY0" fmla="*/ 0 h 657930"/>
                <a:gd name="connsiteX1" fmla="*/ 207080 w 222310"/>
                <a:gd name="connsiteY1" fmla="*/ 264230 h 657930"/>
                <a:gd name="connsiteX2" fmla="*/ 47272 w 222310"/>
                <a:gd name="connsiteY2" fmla="*/ 431447 h 657930"/>
                <a:gd name="connsiteX3" fmla="*/ 0 w 222310"/>
                <a:gd name="connsiteY3" fmla="*/ 657930 h 657930"/>
                <a:gd name="connsiteX0" fmla="*/ 207080 w 212785"/>
                <a:gd name="connsiteY0" fmla="*/ 0 h 645230"/>
                <a:gd name="connsiteX1" fmla="*/ 197555 w 212785"/>
                <a:gd name="connsiteY1" fmla="*/ 264230 h 645230"/>
                <a:gd name="connsiteX2" fmla="*/ 37747 w 212785"/>
                <a:gd name="connsiteY2" fmla="*/ 431447 h 645230"/>
                <a:gd name="connsiteX3" fmla="*/ 0 w 212785"/>
                <a:gd name="connsiteY3" fmla="*/ 645230 h 645230"/>
                <a:gd name="connsiteX0" fmla="*/ 229305 w 235010"/>
                <a:gd name="connsiteY0" fmla="*/ 0 h 657930"/>
                <a:gd name="connsiteX1" fmla="*/ 219780 w 235010"/>
                <a:gd name="connsiteY1" fmla="*/ 264230 h 657930"/>
                <a:gd name="connsiteX2" fmla="*/ 59972 w 235010"/>
                <a:gd name="connsiteY2" fmla="*/ 431447 h 657930"/>
                <a:gd name="connsiteX3" fmla="*/ 0 w 235010"/>
                <a:gd name="connsiteY3" fmla="*/ 657930 h 657930"/>
                <a:gd name="connsiteX0" fmla="*/ 216605 w 222310"/>
                <a:gd name="connsiteY0" fmla="*/ 0 h 648405"/>
                <a:gd name="connsiteX1" fmla="*/ 207080 w 222310"/>
                <a:gd name="connsiteY1" fmla="*/ 264230 h 648405"/>
                <a:gd name="connsiteX2" fmla="*/ 47272 w 222310"/>
                <a:gd name="connsiteY2" fmla="*/ 431447 h 648405"/>
                <a:gd name="connsiteX3" fmla="*/ 0 w 222310"/>
                <a:gd name="connsiteY3" fmla="*/ 648405 h 648405"/>
                <a:gd name="connsiteX0" fmla="*/ 216605 w 222310"/>
                <a:gd name="connsiteY0" fmla="*/ 0 h 648405"/>
                <a:gd name="connsiteX1" fmla="*/ 207080 w 222310"/>
                <a:gd name="connsiteY1" fmla="*/ 264230 h 648405"/>
                <a:gd name="connsiteX2" fmla="*/ 47272 w 222310"/>
                <a:gd name="connsiteY2" fmla="*/ 431447 h 648405"/>
                <a:gd name="connsiteX3" fmla="*/ 0 w 222310"/>
                <a:gd name="connsiteY3" fmla="*/ 648405 h 648405"/>
                <a:gd name="connsiteX0" fmla="*/ 216605 w 222310"/>
                <a:gd name="connsiteY0" fmla="*/ 0 h 648405"/>
                <a:gd name="connsiteX1" fmla="*/ 207080 w 222310"/>
                <a:gd name="connsiteY1" fmla="*/ 264230 h 648405"/>
                <a:gd name="connsiteX2" fmla="*/ 47272 w 222310"/>
                <a:gd name="connsiteY2" fmla="*/ 431447 h 648405"/>
                <a:gd name="connsiteX3" fmla="*/ 0 w 222310"/>
                <a:gd name="connsiteY3" fmla="*/ 648405 h 648405"/>
                <a:gd name="connsiteX0" fmla="*/ 216605 w 222310"/>
                <a:gd name="connsiteY0" fmla="*/ 0 h 648405"/>
                <a:gd name="connsiteX1" fmla="*/ 207080 w 222310"/>
                <a:gd name="connsiteY1" fmla="*/ 264230 h 648405"/>
                <a:gd name="connsiteX2" fmla="*/ 47272 w 222310"/>
                <a:gd name="connsiteY2" fmla="*/ 431447 h 648405"/>
                <a:gd name="connsiteX3" fmla="*/ 0 w 222310"/>
                <a:gd name="connsiteY3" fmla="*/ 648405 h 648405"/>
                <a:gd name="connsiteX0" fmla="*/ 216605 w 222310"/>
                <a:gd name="connsiteY0" fmla="*/ 0 h 648405"/>
                <a:gd name="connsiteX1" fmla="*/ 207080 w 222310"/>
                <a:gd name="connsiteY1" fmla="*/ 264230 h 648405"/>
                <a:gd name="connsiteX2" fmla="*/ 47272 w 222310"/>
                <a:gd name="connsiteY2" fmla="*/ 431447 h 648405"/>
                <a:gd name="connsiteX3" fmla="*/ 0 w 222310"/>
                <a:gd name="connsiteY3" fmla="*/ 648405 h 648405"/>
                <a:gd name="connsiteX0" fmla="*/ 216605 w 222310"/>
                <a:gd name="connsiteY0" fmla="*/ 0 h 648405"/>
                <a:gd name="connsiteX1" fmla="*/ 207080 w 222310"/>
                <a:gd name="connsiteY1" fmla="*/ 264230 h 648405"/>
                <a:gd name="connsiteX2" fmla="*/ 47272 w 222310"/>
                <a:gd name="connsiteY2" fmla="*/ 431447 h 648405"/>
                <a:gd name="connsiteX3" fmla="*/ 0 w 222310"/>
                <a:gd name="connsiteY3" fmla="*/ 648405 h 648405"/>
                <a:gd name="connsiteX0" fmla="*/ 216605 w 222310"/>
                <a:gd name="connsiteY0" fmla="*/ 0 h 648405"/>
                <a:gd name="connsiteX1" fmla="*/ 207080 w 222310"/>
                <a:gd name="connsiteY1" fmla="*/ 264230 h 648405"/>
                <a:gd name="connsiteX2" fmla="*/ 47272 w 222310"/>
                <a:gd name="connsiteY2" fmla="*/ 431447 h 648405"/>
                <a:gd name="connsiteX3" fmla="*/ 0 w 222310"/>
                <a:gd name="connsiteY3" fmla="*/ 648405 h 648405"/>
                <a:gd name="connsiteX0" fmla="*/ 216605 w 222310"/>
                <a:gd name="connsiteY0" fmla="*/ 0 h 648405"/>
                <a:gd name="connsiteX1" fmla="*/ 207080 w 222310"/>
                <a:gd name="connsiteY1" fmla="*/ 264230 h 648405"/>
                <a:gd name="connsiteX2" fmla="*/ 47272 w 222310"/>
                <a:gd name="connsiteY2" fmla="*/ 431447 h 648405"/>
                <a:gd name="connsiteX3" fmla="*/ 0 w 222310"/>
                <a:gd name="connsiteY3" fmla="*/ 648405 h 648405"/>
                <a:gd name="connsiteX0" fmla="*/ 216605 w 222310"/>
                <a:gd name="connsiteY0" fmla="*/ 0 h 648405"/>
                <a:gd name="connsiteX1" fmla="*/ 207080 w 222310"/>
                <a:gd name="connsiteY1" fmla="*/ 264230 h 648405"/>
                <a:gd name="connsiteX2" fmla="*/ 47272 w 222310"/>
                <a:gd name="connsiteY2" fmla="*/ 431447 h 648405"/>
                <a:gd name="connsiteX3" fmla="*/ 0 w 222310"/>
                <a:gd name="connsiteY3" fmla="*/ 648405 h 648405"/>
                <a:gd name="connsiteX0" fmla="*/ 216605 w 222310"/>
                <a:gd name="connsiteY0" fmla="*/ 0 h 648405"/>
                <a:gd name="connsiteX1" fmla="*/ 207080 w 222310"/>
                <a:gd name="connsiteY1" fmla="*/ 264230 h 648405"/>
                <a:gd name="connsiteX2" fmla="*/ 47272 w 222310"/>
                <a:gd name="connsiteY2" fmla="*/ 431447 h 648405"/>
                <a:gd name="connsiteX3" fmla="*/ 0 w 222310"/>
                <a:gd name="connsiteY3" fmla="*/ 648405 h 648405"/>
                <a:gd name="connsiteX0" fmla="*/ 216605 w 222310"/>
                <a:gd name="connsiteY0" fmla="*/ 0 h 648405"/>
                <a:gd name="connsiteX1" fmla="*/ 207080 w 222310"/>
                <a:gd name="connsiteY1" fmla="*/ 264230 h 648405"/>
                <a:gd name="connsiteX2" fmla="*/ 47272 w 222310"/>
                <a:gd name="connsiteY2" fmla="*/ 431447 h 648405"/>
                <a:gd name="connsiteX3" fmla="*/ 0 w 222310"/>
                <a:gd name="connsiteY3" fmla="*/ 648405 h 648405"/>
                <a:gd name="connsiteX0" fmla="*/ 226130 w 231835"/>
                <a:gd name="connsiteY0" fmla="*/ 0 h 657930"/>
                <a:gd name="connsiteX1" fmla="*/ 216605 w 231835"/>
                <a:gd name="connsiteY1" fmla="*/ 264230 h 657930"/>
                <a:gd name="connsiteX2" fmla="*/ 56797 w 231835"/>
                <a:gd name="connsiteY2" fmla="*/ 431447 h 657930"/>
                <a:gd name="connsiteX3" fmla="*/ 0 w 231835"/>
                <a:gd name="connsiteY3" fmla="*/ 657930 h 657930"/>
                <a:gd name="connsiteX0" fmla="*/ 207080 w 212785"/>
                <a:gd name="connsiteY0" fmla="*/ 0 h 651580"/>
                <a:gd name="connsiteX1" fmla="*/ 197555 w 212785"/>
                <a:gd name="connsiteY1" fmla="*/ 264230 h 651580"/>
                <a:gd name="connsiteX2" fmla="*/ 37747 w 212785"/>
                <a:gd name="connsiteY2" fmla="*/ 431447 h 651580"/>
                <a:gd name="connsiteX3" fmla="*/ 0 w 212785"/>
                <a:gd name="connsiteY3" fmla="*/ 651580 h 651580"/>
                <a:gd name="connsiteX0" fmla="*/ 222955 w 228660"/>
                <a:gd name="connsiteY0" fmla="*/ 0 h 654755"/>
                <a:gd name="connsiteX1" fmla="*/ 213430 w 228660"/>
                <a:gd name="connsiteY1" fmla="*/ 264230 h 654755"/>
                <a:gd name="connsiteX2" fmla="*/ 53622 w 228660"/>
                <a:gd name="connsiteY2" fmla="*/ 431447 h 654755"/>
                <a:gd name="connsiteX3" fmla="*/ 0 w 228660"/>
                <a:gd name="connsiteY3" fmla="*/ 654755 h 654755"/>
                <a:gd name="connsiteX0" fmla="*/ 216605 w 222310"/>
                <a:gd name="connsiteY0" fmla="*/ 0 h 648405"/>
                <a:gd name="connsiteX1" fmla="*/ 207080 w 222310"/>
                <a:gd name="connsiteY1" fmla="*/ 264230 h 648405"/>
                <a:gd name="connsiteX2" fmla="*/ 47272 w 222310"/>
                <a:gd name="connsiteY2" fmla="*/ 431447 h 648405"/>
                <a:gd name="connsiteX3" fmla="*/ 0 w 222310"/>
                <a:gd name="connsiteY3" fmla="*/ 648405 h 648405"/>
                <a:gd name="connsiteX0" fmla="*/ 216605 w 222310"/>
                <a:gd name="connsiteY0" fmla="*/ 0 h 648405"/>
                <a:gd name="connsiteX1" fmla="*/ 207080 w 222310"/>
                <a:gd name="connsiteY1" fmla="*/ 264230 h 648405"/>
                <a:gd name="connsiteX2" fmla="*/ 47272 w 222310"/>
                <a:gd name="connsiteY2" fmla="*/ 431447 h 648405"/>
                <a:gd name="connsiteX3" fmla="*/ 0 w 222310"/>
                <a:gd name="connsiteY3" fmla="*/ 648405 h 648405"/>
                <a:gd name="connsiteX0" fmla="*/ 216605 w 222310"/>
                <a:gd name="connsiteY0" fmla="*/ 0 h 648405"/>
                <a:gd name="connsiteX1" fmla="*/ 207080 w 222310"/>
                <a:gd name="connsiteY1" fmla="*/ 264230 h 648405"/>
                <a:gd name="connsiteX2" fmla="*/ 47272 w 222310"/>
                <a:gd name="connsiteY2" fmla="*/ 431447 h 648405"/>
                <a:gd name="connsiteX3" fmla="*/ 0 w 222310"/>
                <a:gd name="connsiteY3" fmla="*/ 648405 h 648405"/>
                <a:gd name="connsiteX0" fmla="*/ 216605 w 216916"/>
                <a:gd name="connsiteY0" fmla="*/ 0 h 648405"/>
                <a:gd name="connsiteX1" fmla="*/ 207080 w 216916"/>
                <a:gd name="connsiteY1" fmla="*/ 264230 h 648405"/>
                <a:gd name="connsiteX2" fmla="*/ 129822 w 216916"/>
                <a:gd name="connsiteY2" fmla="*/ 482247 h 648405"/>
                <a:gd name="connsiteX3" fmla="*/ 0 w 216916"/>
                <a:gd name="connsiteY3" fmla="*/ 648405 h 648405"/>
                <a:gd name="connsiteX0" fmla="*/ 4 w 267623"/>
                <a:gd name="connsiteY0" fmla="*/ 0 h 711905"/>
                <a:gd name="connsiteX1" fmla="*/ 260354 w 267623"/>
                <a:gd name="connsiteY1" fmla="*/ 327730 h 711905"/>
                <a:gd name="connsiteX2" fmla="*/ 183096 w 267623"/>
                <a:gd name="connsiteY2" fmla="*/ 545747 h 711905"/>
                <a:gd name="connsiteX3" fmla="*/ 53274 w 267623"/>
                <a:gd name="connsiteY3" fmla="*/ 711905 h 711905"/>
                <a:gd name="connsiteX0" fmla="*/ 3 w 304613"/>
                <a:gd name="connsiteY0" fmla="*/ 0 h 708730"/>
                <a:gd name="connsiteX1" fmla="*/ 295278 w 304613"/>
                <a:gd name="connsiteY1" fmla="*/ 324555 h 708730"/>
                <a:gd name="connsiteX2" fmla="*/ 218020 w 304613"/>
                <a:gd name="connsiteY2" fmla="*/ 542572 h 708730"/>
                <a:gd name="connsiteX3" fmla="*/ 88198 w 304613"/>
                <a:gd name="connsiteY3" fmla="*/ 708730 h 708730"/>
                <a:gd name="connsiteX0" fmla="*/ 0 w 304610"/>
                <a:gd name="connsiteY0" fmla="*/ 0 h 708730"/>
                <a:gd name="connsiteX1" fmla="*/ 295275 w 304610"/>
                <a:gd name="connsiteY1" fmla="*/ 324555 h 708730"/>
                <a:gd name="connsiteX2" fmla="*/ 218017 w 304610"/>
                <a:gd name="connsiteY2" fmla="*/ 542572 h 708730"/>
                <a:gd name="connsiteX3" fmla="*/ 88195 w 304610"/>
                <a:gd name="connsiteY3" fmla="*/ 708730 h 708730"/>
                <a:gd name="connsiteX0" fmla="*/ 0 w 304610"/>
                <a:gd name="connsiteY0" fmla="*/ 0 h 708730"/>
                <a:gd name="connsiteX1" fmla="*/ 295275 w 304610"/>
                <a:gd name="connsiteY1" fmla="*/ 324555 h 708730"/>
                <a:gd name="connsiteX2" fmla="*/ 218017 w 304610"/>
                <a:gd name="connsiteY2" fmla="*/ 542572 h 708730"/>
                <a:gd name="connsiteX3" fmla="*/ 88195 w 304610"/>
                <a:gd name="connsiteY3" fmla="*/ 708730 h 708730"/>
                <a:gd name="connsiteX0" fmla="*/ 0 w 321454"/>
                <a:gd name="connsiteY0" fmla="*/ 0 h 715080"/>
                <a:gd name="connsiteX1" fmla="*/ 311150 w 321454"/>
                <a:gd name="connsiteY1" fmla="*/ 330905 h 715080"/>
                <a:gd name="connsiteX2" fmla="*/ 233892 w 321454"/>
                <a:gd name="connsiteY2" fmla="*/ 548922 h 715080"/>
                <a:gd name="connsiteX3" fmla="*/ 104070 w 321454"/>
                <a:gd name="connsiteY3" fmla="*/ 715080 h 715080"/>
                <a:gd name="connsiteX0" fmla="*/ 0 w 301244"/>
                <a:gd name="connsiteY0" fmla="*/ 0 h 705555"/>
                <a:gd name="connsiteX1" fmla="*/ 292100 w 301244"/>
                <a:gd name="connsiteY1" fmla="*/ 321380 h 705555"/>
                <a:gd name="connsiteX2" fmla="*/ 214842 w 301244"/>
                <a:gd name="connsiteY2" fmla="*/ 539397 h 705555"/>
                <a:gd name="connsiteX3" fmla="*/ 85020 w 301244"/>
                <a:gd name="connsiteY3" fmla="*/ 705555 h 705555"/>
                <a:gd name="connsiteX0" fmla="*/ 0 w 318084"/>
                <a:gd name="connsiteY0" fmla="*/ 0 h 711905"/>
                <a:gd name="connsiteX1" fmla="*/ 307975 w 318084"/>
                <a:gd name="connsiteY1" fmla="*/ 327730 h 711905"/>
                <a:gd name="connsiteX2" fmla="*/ 230717 w 318084"/>
                <a:gd name="connsiteY2" fmla="*/ 545747 h 711905"/>
                <a:gd name="connsiteX3" fmla="*/ 100895 w 318084"/>
                <a:gd name="connsiteY3" fmla="*/ 711905 h 711905"/>
                <a:gd name="connsiteX0" fmla="*/ 0 w 236142"/>
                <a:gd name="connsiteY0" fmla="*/ 0 h 711905"/>
                <a:gd name="connsiteX1" fmla="*/ 190500 w 236142"/>
                <a:gd name="connsiteY1" fmla="*/ 324555 h 711905"/>
                <a:gd name="connsiteX2" fmla="*/ 230717 w 236142"/>
                <a:gd name="connsiteY2" fmla="*/ 545747 h 711905"/>
                <a:gd name="connsiteX3" fmla="*/ 100895 w 236142"/>
                <a:gd name="connsiteY3" fmla="*/ 711905 h 711905"/>
                <a:gd name="connsiteX0" fmla="*/ 0 w 212772"/>
                <a:gd name="connsiteY0" fmla="*/ 0 h 711905"/>
                <a:gd name="connsiteX1" fmla="*/ 190500 w 212772"/>
                <a:gd name="connsiteY1" fmla="*/ 324555 h 711905"/>
                <a:gd name="connsiteX2" fmla="*/ 198967 w 212772"/>
                <a:gd name="connsiteY2" fmla="*/ 542572 h 711905"/>
                <a:gd name="connsiteX3" fmla="*/ 100895 w 212772"/>
                <a:gd name="connsiteY3" fmla="*/ 711905 h 711905"/>
                <a:gd name="connsiteX0" fmla="*/ 0 w 199992"/>
                <a:gd name="connsiteY0" fmla="*/ 0 h 711905"/>
                <a:gd name="connsiteX1" fmla="*/ 142875 w 199992"/>
                <a:gd name="connsiteY1" fmla="*/ 337255 h 711905"/>
                <a:gd name="connsiteX2" fmla="*/ 198967 w 199992"/>
                <a:gd name="connsiteY2" fmla="*/ 542572 h 711905"/>
                <a:gd name="connsiteX3" fmla="*/ 100895 w 199992"/>
                <a:gd name="connsiteY3" fmla="*/ 711905 h 711905"/>
                <a:gd name="connsiteX0" fmla="*/ 0 w 199734"/>
                <a:gd name="connsiteY0" fmla="*/ 0 h 711905"/>
                <a:gd name="connsiteX1" fmla="*/ 142875 w 199734"/>
                <a:gd name="connsiteY1" fmla="*/ 337255 h 711905"/>
                <a:gd name="connsiteX2" fmla="*/ 198967 w 199734"/>
                <a:gd name="connsiteY2" fmla="*/ 542572 h 711905"/>
                <a:gd name="connsiteX3" fmla="*/ 100895 w 199734"/>
                <a:gd name="connsiteY3" fmla="*/ 711905 h 711905"/>
                <a:gd name="connsiteX0" fmla="*/ 0 w 199898"/>
                <a:gd name="connsiteY0" fmla="*/ 0 h 711905"/>
                <a:gd name="connsiteX1" fmla="*/ 142875 w 199898"/>
                <a:gd name="connsiteY1" fmla="*/ 337255 h 711905"/>
                <a:gd name="connsiteX2" fmla="*/ 198967 w 199898"/>
                <a:gd name="connsiteY2" fmla="*/ 542572 h 711905"/>
                <a:gd name="connsiteX3" fmla="*/ 100895 w 199898"/>
                <a:gd name="connsiteY3" fmla="*/ 711905 h 711905"/>
                <a:gd name="connsiteX0" fmla="*/ 0 w 201969"/>
                <a:gd name="connsiteY0" fmla="*/ 0 h 711905"/>
                <a:gd name="connsiteX1" fmla="*/ 167700 w 201969"/>
                <a:gd name="connsiteY1" fmla="*/ 337255 h 711905"/>
                <a:gd name="connsiteX2" fmla="*/ 198967 w 201969"/>
                <a:gd name="connsiteY2" fmla="*/ 542572 h 711905"/>
                <a:gd name="connsiteX3" fmla="*/ 100895 w 201969"/>
                <a:gd name="connsiteY3" fmla="*/ 711905 h 711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1969" h="711905">
                  <a:moveTo>
                    <a:pt x="0" y="0"/>
                  </a:moveTo>
                  <a:cubicBezTo>
                    <a:pt x="90899" y="89252"/>
                    <a:pt x="147239" y="243651"/>
                    <a:pt x="167700" y="337255"/>
                  </a:cubicBezTo>
                  <a:cubicBezTo>
                    <a:pt x="188161" y="430859"/>
                    <a:pt x="210101" y="480130"/>
                    <a:pt x="198967" y="542572"/>
                  </a:cubicBezTo>
                  <a:cubicBezTo>
                    <a:pt x="187833" y="605014"/>
                    <a:pt x="151578" y="662457"/>
                    <a:pt x="100895" y="711905"/>
                  </a:cubicBezTo>
                </a:path>
              </a:pathLst>
            </a:custGeom>
            <a:noFill/>
            <a:ln w="101600" cap="flat" cmpd="sng">
              <a:solidFill>
                <a:schemeClr val="accent2">
                  <a:lumMod val="50000"/>
                  <a:alpha val="80000"/>
                </a:schemeClr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172015 w 657437"/>
                        <a:gd name="connsiteY0" fmla="*/ 0 h 637435"/>
                        <a:gd name="connsiteX1" fmla="*/ 162490 w 657437"/>
                        <a:gd name="connsiteY1" fmla="*/ 264230 h 637435"/>
                        <a:gd name="connsiteX2" fmla="*/ 2682 w 657437"/>
                        <a:gd name="connsiteY2" fmla="*/ 431447 h 637435"/>
                        <a:gd name="connsiteX3" fmla="*/ 76060 w 657437"/>
                        <a:gd name="connsiteY3" fmla="*/ 591255 h 637435"/>
                        <a:gd name="connsiteX4" fmla="*/ 251037 w 657437"/>
                        <a:gd name="connsiteY4" fmla="*/ 632883 h 637435"/>
                        <a:gd name="connsiteX5" fmla="*/ 448593 w 657437"/>
                        <a:gd name="connsiteY5" fmla="*/ 503061 h 637435"/>
                        <a:gd name="connsiteX6" fmla="*/ 657437 w 657437"/>
                        <a:gd name="connsiteY6" fmla="*/ 536928 h 63743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657437" h="637435" extrusionOk="0">
                          <a:moveTo>
                            <a:pt x="172015" y="0"/>
                          </a:moveTo>
                          <a:cubicBezTo>
                            <a:pt x="155106" y="104948"/>
                            <a:pt x="186218" y="194009"/>
                            <a:pt x="162490" y="264230"/>
                          </a:cubicBezTo>
                          <a:cubicBezTo>
                            <a:pt x="136505" y="336609"/>
                            <a:pt x="15850" y="376982"/>
                            <a:pt x="2682" y="431447"/>
                          </a:cubicBezTo>
                          <a:cubicBezTo>
                            <a:pt x="-13123" y="487319"/>
                            <a:pt x="33746" y="562778"/>
                            <a:pt x="76060" y="591255"/>
                          </a:cubicBezTo>
                          <a:cubicBezTo>
                            <a:pt x="106185" y="618664"/>
                            <a:pt x="201710" y="653680"/>
                            <a:pt x="251037" y="632883"/>
                          </a:cubicBezTo>
                          <a:cubicBezTo>
                            <a:pt x="332747" y="620512"/>
                            <a:pt x="389786" y="500684"/>
                            <a:pt x="448593" y="503061"/>
                          </a:cubicBezTo>
                          <a:cubicBezTo>
                            <a:pt x="498823" y="484389"/>
                            <a:pt x="603700" y="498863"/>
                            <a:pt x="657437" y="536928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  <a:effectLst>
              <a:softEdge rad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174" name="그룹 173">
            <a:extLst>
              <a:ext uri="{FF2B5EF4-FFF2-40B4-BE49-F238E27FC236}">
                <a16:creationId xmlns:a16="http://schemas.microsoft.com/office/drawing/2014/main" id="{0ADD067F-4768-EE35-AE58-B1263FCDD580}"/>
              </a:ext>
            </a:extLst>
          </p:cNvPr>
          <p:cNvGrpSpPr/>
          <p:nvPr/>
        </p:nvGrpSpPr>
        <p:grpSpPr>
          <a:xfrm>
            <a:off x="747988" y="1873675"/>
            <a:ext cx="18024956" cy="5771787"/>
            <a:chOff x="747988" y="1873675"/>
            <a:chExt cx="18024956" cy="5771787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B25EB3F4-9FEB-5A8E-D968-A1226B3A678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47988" y="1873679"/>
              <a:ext cx="6797058" cy="5097795"/>
            </a:xfrm>
            <a:prstGeom prst="rect">
              <a:avLst/>
            </a:prstGeom>
          </p:spPr>
        </p:pic>
        <p:sp>
          <p:nvSpPr>
            <p:cNvPr id="4" name="사각형: 둥근 모서리 10">
              <a:extLst>
                <a:ext uri="{FF2B5EF4-FFF2-40B4-BE49-F238E27FC236}">
                  <a16:creationId xmlns:a16="http://schemas.microsoft.com/office/drawing/2014/main" id="{08139BF8-7A54-1C07-9FAE-F55B6E44F784}"/>
                </a:ext>
              </a:extLst>
            </p:cNvPr>
            <p:cNvSpPr/>
            <p:nvPr/>
          </p:nvSpPr>
          <p:spPr>
            <a:xfrm>
              <a:off x="4654399" y="3427529"/>
              <a:ext cx="2069958" cy="2013905"/>
            </a:xfrm>
            <a:prstGeom prst="roundRect">
              <a:avLst/>
            </a:prstGeom>
            <a:noFill/>
            <a:ln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63">
              <a:extLst>
                <a:ext uri="{FF2B5EF4-FFF2-40B4-BE49-F238E27FC236}">
                  <a16:creationId xmlns:a16="http://schemas.microsoft.com/office/drawing/2014/main" id="{9BC96C95-BF99-EEEA-946B-F639616C7A9B}"/>
                </a:ext>
              </a:extLst>
            </p:cNvPr>
            <p:cNvSpPr/>
            <p:nvPr/>
          </p:nvSpPr>
          <p:spPr>
            <a:xfrm>
              <a:off x="5205835" y="1873678"/>
              <a:ext cx="934573" cy="1265204"/>
            </a:xfrm>
            <a:prstGeom prst="roundRect">
              <a:avLst/>
            </a:prstGeom>
            <a:noFill/>
            <a:ln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FB694F08-8E5B-1EE3-A900-8C25E363B510}"/>
                </a:ext>
              </a:extLst>
            </p:cNvPr>
            <p:cNvSpPr/>
            <p:nvPr/>
          </p:nvSpPr>
          <p:spPr>
            <a:xfrm>
              <a:off x="4921654" y="1903552"/>
              <a:ext cx="472195" cy="4721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b="1" dirty="0">
                  <a:solidFill>
                    <a:schemeClr val="tx1"/>
                  </a:solidFill>
                </a:rPr>
                <a:t>②</a:t>
              </a:r>
              <a:endParaRPr lang="ko-KR" altLang="en-US" sz="3200" b="1" dirty="0">
                <a:solidFill>
                  <a:schemeClr val="tx1"/>
                </a:solidFill>
              </a:endParaRP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1CD7AAFC-073D-DE02-6C09-81CAF51BF686}"/>
                </a:ext>
              </a:extLst>
            </p:cNvPr>
            <p:cNvSpPr/>
            <p:nvPr/>
          </p:nvSpPr>
          <p:spPr>
            <a:xfrm>
              <a:off x="3602809" y="4660057"/>
              <a:ext cx="765944" cy="765944"/>
            </a:xfrm>
            <a:prstGeom prst="ellipse">
              <a:avLst/>
            </a:prstGeom>
            <a:noFill/>
            <a:ln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40" name="그림 139" descr="스크린샷, 블랙, 텍스트, 사각형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FC428823-1593-458C-C90A-C00AC792231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35"/>
            <a:stretch>
              <a:fillRect/>
            </a:stretch>
          </p:blipFill>
          <p:spPr>
            <a:xfrm>
              <a:off x="13822672" y="1873675"/>
              <a:ext cx="4950272" cy="4996955"/>
            </a:xfrm>
            <a:prstGeom prst="rect">
              <a:avLst/>
            </a:prstGeom>
          </p:spPr>
        </p:pic>
        <p:sp>
          <p:nvSpPr>
            <p:cNvPr id="144" name="평행 사변형[P] 143">
              <a:extLst>
                <a:ext uri="{FF2B5EF4-FFF2-40B4-BE49-F238E27FC236}">
                  <a16:creationId xmlns:a16="http://schemas.microsoft.com/office/drawing/2014/main" id="{B5455F90-9E75-DA06-89D4-4C7D288B9625}"/>
                </a:ext>
              </a:extLst>
            </p:cNvPr>
            <p:cNvSpPr/>
            <p:nvPr/>
          </p:nvSpPr>
          <p:spPr>
            <a:xfrm rot="5400000">
              <a:off x="6314610" y="4958496"/>
              <a:ext cx="1244991" cy="1203523"/>
            </a:xfrm>
            <a:prstGeom prst="parallelogram">
              <a:avLst>
                <a:gd name="adj" fmla="val 48274"/>
              </a:avLst>
            </a:prstGeom>
            <a:noFill/>
            <a:ln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352D6CA0-8CF7-0020-CF4A-9BD854CF9F94}"/>
                </a:ext>
              </a:extLst>
            </p:cNvPr>
            <p:cNvSpPr/>
            <p:nvPr/>
          </p:nvSpPr>
          <p:spPr>
            <a:xfrm>
              <a:off x="4651198" y="3307350"/>
              <a:ext cx="472195" cy="4721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b="1" dirty="0">
                  <a:solidFill>
                    <a:schemeClr val="tx1"/>
                  </a:solidFill>
                </a:rPr>
                <a:t>①</a:t>
              </a:r>
              <a:endParaRPr lang="ko-KR" alt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2B1C5F0A-522A-FF0D-14F1-20FEE2EEC3D6}"/>
                </a:ext>
              </a:extLst>
            </p:cNvPr>
            <p:cNvSpPr/>
            <p:nvPr/>
          </p:nvSpPr>
          <p:spPr>
            <a:xfrm>
              <a:off x="7072079" y="6019782"/>
              <a:ext cx="472195" cy="4721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b="1" dirty="0">
                  <a:solidFill>
                    <a:schemeClr val="tx1"/>
                  </a:solidFill>
                </a:rPr>
                <a:t>③</a:t>
              </a:r>
              <a:endParaRPr lang="ko-KR" alt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00A9027D-6628-6FF5-A70A-DAF9E589A0D3}"/>
                </a:ext>
              </a:extLst>
            </p:cNvPr>
            <p:cNvSpPr/>
            <p:nvPr/>
          </p:nvSpPr>
          <p:spPr>
            <a:xfrm>
              <a:off x="3363310" y="4517964"/>
              <a:ext cx="472195" cy="4721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b="1" dirty="0">
                  <a:solidFill>
                    <a:schemeClr val="tx1"/>
                  </a:solidFill>
                </a:rPr>
                <a:t>④</a:t>
              </a:r>
              <a:endParaRPr lang="ko-KR" alt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F4D4DE81-C616-A0B5-5B98-ED638D954266}"/>
                </a:ext>
              </a:extLst>
            </p:cNvPr>
            <p:cNvSpPr txBox="1"/>
            <p:nvPr/>
          </p:nvSpPr>
          <p:spPr>
            <a:xfrm>
              <a:off x="3797703" y="6999131"/>
              <a:ext cx="697627" cy="64633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kumimoji="1" lang="en-US" altLang="ko-KR" sz="3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(a)</a:t>
              </a:r>
              <a:endParaRPr kumimoji="1" lang="ko-KR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C8178DA1-2B54-EBF5-1AF3-6211A4489C72}"/>
                </a:ext>
              </a:extLst>
            </p:cNvPr>
            <p:cNvSpPr txBox="1"/>
            <p:nvPr/>
          </p:nvSpPr>
          <p:spPr>
            <a:xfrm>
              <a:off x="10262229" y="6999131"/>
              <a:ext cx="723275" cy="64633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kumimoji="1" lang="en-US" altLang="ko-KR" sz="3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(b)</a:t>
              </a:r>
              <a:endParaRPr kumimoji="1" lang="ko-KR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1E77F9C4-983E-3F96-84C1-D8CC815E2593}"/>
                </a:ext>
              </a:extLst>
            </p:cNvPr>
            <p:cNvSpPr txBox="1"/>
            <p:nvPr/>
          </p:nvSpPr>
          <p:spPr>
            <a:xfrm>
              <a:off x="15948994" y="6999131"/>
              <a:ext cx="697627" cy="64633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kumimoji="1" lang="en-US" altLang="ko-KR" sz="3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(c)</a:t>
              </a:r>
              <a:endParaRPr kumimoji="1" lang="ko-KR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173" name="그림 172">
              <a:extLst>
                <a:ext uri="{FF2B5EF4-FFF2-40B4-BE49-F238E27FC236}">
                  <a16:creationId xmlns:a16="http://schemas.microsoft.com/office/drawing/2014/main" id="{5FF510C8-1F03-942D-76BD-4539DC8395B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561284" y="1873675"/>
              <a:ext cx="6301674" cy="51283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489305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그림 47" descr="스크린샷, 직사각형, 사각형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4CCA760-D245-C55B-9493-D40303E088A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0000"/>
          <a:stretch>
            <a:fillRect/>
          </a:stretch>
        </p:blipFill>
        <p:spPr>
          <a:xfrm>
            <a:off x="9091612" y="9000331"/>
            <a:ext cx="34163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617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>
            <a:extLst>
              <a:ext uri="{FF2B5EF4-FFF2-40B4-BE49-F238E27FC236}">
                <a16:creationId xmlns:a16="http://schemas.microsoft.com/office/drawing/2014/main" id="{41D8196F-A50D-1780-41E0-9253B599B0F7}"/>
              </a:ext>
            </a:extLst>
          </p:cNvPr>
          <p:cNvGrpSpPr/>
          <p:nvPr/>
        </p:nvGrpSpPr>
        <p:grpSpPr>
          <a:xfrm>
            <a:off x="847726" y="1134954"/>
            <a:ext cx="8852476" cy="2738535"/>
            <a:chOff x="847726" y="1134954"/>
            <a:chExt cx="8852476" cy="2738535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7DA34321-6C1D-C7A7-A508-FB6C6CE4D9B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657" t="19996" r="5288" b="1091"/>
            <a:stretch/>
          </p:blipFill>
          <p:spPr>
            <a:xfrm>
              <a:off x="6726869" y="1134954"/>
              <a:ext cx="2973333" cy="2308881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3F49D856-42C1-D467-566C-9AB3BDC79B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816" t="1536" r="983" b="786"/>
            <a:stretch/>
          </p:blipFill>
          <p:spPr>
            <a:xfrm>
              <a:off x="3961220" y="1134954"/>
              <a:ext cx="2680817" cy="2246094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B7AA346F-A37D-D9FF-5872-193D7AC8FEDB}"/>
                </a:ext>
              </a:extLst>
            </p:cNvPr>
            <p:cNvPicPr/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7726" y="1134954"/>
              <a:ext cx="2977776" cy="224609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B639BAF-8CC4-2D41-9491-397B4F11ABB1}"/>
                </a:ext>
              </a:extLst>
            </p:cNvPr>
            <p:cNvSpPr txBox="1"/>
            <p:nvPr/>
          </p:nvSpPr>
          <p:spPr>
            <a:xfrm>
              <a:off x="2073560" y="3411824"/>
              <a:ext cx="526106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kumimoji="1" lang="en-US" altLang="ko-KR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(a)</a:t>
              </a:r>
              <a:endParaRPr kumimoji="1" lang="ko-KR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171EC85-7C2D-2FDE-E695-199A6792789C}"/>
                </a:ext>
              </a:extLst>
            </p:cNvPr>
            <p:cNvSpPr txBox="1"/>
            <p:nvPr/>
          </p:nvSpPr>
          <p:spPr>
            <a:xfrm>
              <a:off x="5025658" y="3411824"/>
              <a:ext cx="543739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kumimoji="1" lang="en-US" altLang="ko-KR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(b)</a:t>
              </a:r>
              <a:endParaRPr kumimoji="1" lang="ko-KR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AD8DB7A-41BA-9CA2-2295-273D548A2C47}"/>
                </a:ext>
              </a:extLst>
            </p:cNvPr>
            <p:cNvSpPr txBox="1"/>
            <p:nvPr/>
          </p:nvSpPr>
          <p:spPr>
            <a:xfrm>
              <a:off x="7951845" y="3411824"/>
              <a:ext cx="526106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kumimoji="1" lang="en-US" altLang="ko-KR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(c)</a:t>
              </a:r>
              <a:endParaRPr kumimoji="1" lang="ko-KR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008660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BC5B4015-4C40-C0FC-553C-A35B3004AB7C}"/>
              </a:ext>
            </a:extLst>
          </p:cNvPr>
          <p:cNvGrpSpPr/>
          <p:nvPr/>
        </p:nvGrpSpPr>
        <p:grpSpPr>
          <a:xfrm>
            <a:off x="906368" y="1382167"/>
            <a:ext cx="10227379" cy="2622232"/>
            <a:chOff x="906368" y="1382167"/>
            <a:chExt cx="10227379" cy="2622232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91786CE6-7352-9F01-DB52-5DDA2E5E2A72}"/>
                </a:ext>
              </a:extLst>
            </p:cNvPr>
            <p:cNvPicPr/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31926" y="1382167"/>
              <a:ext cx="3187270" cy="21618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9584FBFB-3711-EEE3-7531-6DCDB9904CBF}"/>
                </a:ext>
              </a:extLst>
            </p:cNvPr>
            <p:cNvPicPr/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6368" y="1382429"/>
              <a:ext cx="3228042" cy="21603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2C8E4C47-D125-F996-6203-38E994BC0882}"/>
                </a:ext>
              </a:extLst>
            </p:cNvPr>
            <p:cNvPicPr/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8039737" y="1442315"/>
              <a:ext cx="3094010" cy="204000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907967E-06E3-E061-97D2-C102E4E151E2}"/>
                </a:ext>
              </a:extLst>
            </p:cNvPr>
            <p:cNvSpPr txBox="1"/>
            <p:nvPr/>
          </p:nvSpPr>
          <p:spPr>
            <a:xfrm>
              <a:off x="2257336" y="3542734"/>
              <a:ext cx="526106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kumimoji="1" lang="en-US" altLang="ko-KR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(a)</a:t>
              </a:r>
              <a:endParaRPr kumimoji="1" lang="ko-KR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B17F3DF-33C9-1473-0D90-EB1907F6794A}"/>
                </a:ext>
              </a:extLst>
            </p:cNvPr>
            <p:cNvSpPr txBox="1"/>
            <p:nvPr/>
          </p:nvSpPr>
          <p:spPr>
            <a:xfrm>
              <a:off x="5753691" y="3542734"/>
              <a:ext cx="543739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kumimoji="1" lang="en-US" altLang="ko-KR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(b)</a:t>
              </a:r>
              <a:endParaRPr kumimoji="1" lang="ko-KR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AB54548-2E65-46F0-AE93-41EC5EEB3AFC}"/>
                </a:ext>
              </a:extLst>
            </p:cNvPr>
            <p:cNvSpPr txBox="1"/>
            <p:nvPr/>
          </p:nvSpPr>
          <p:spPr>
            <a:xfrm>
              <a:off x="9323689" y="3542734"/>
              <a:ext cx="526106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kumimoji="1" lang="en-US" altLang="ko-KR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(c)</a:t>
              </a:r>
              <a:endParaRPr kumimoji="1" lang="ko-KR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31069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C8D29CD4-EACE-7242-BF8C-915EEE0B82E5}"/>
              </a:ext>
            </a:extLst>
          </p:cNvPr>
          <p:cNvGrpSpPr/>
          <p:nvPr/>
        </p:nvGrpSpPr>
        <p:grpSpPr>
          <a:xfrm>
            <a:off x="362658" y="1617289"/>
            <a:ext cx="11256023" cy="2808025"/>
            <a:chOff x="362658" y="1617289"/>
            <a:chExt cx="11256023" cy="2808025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A6D5A6A2-706D-5008-6239-D8DCD850E9CF}"/>
                </a:ext>
              </a:extLst>
            </p:cNvPr>
            <p:cNvPicPr/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01683" y="1617289"/>
              <a:ext cx="3216998" cy="21824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0D3550BB-87CA-1A62-28F1-46230B99CD35}"/>
                </a:ext>
              </a:extLst>
            </p:cNvPr>
            <p:cNvPicPr/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2658" y="1638474"/>
              <a:ext cx="3920174" cy="176025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AAAA15D9-F7BB-B70C-9F56-AF099F447828}"/>
                </a:ext>
              </a:extLst>
            </p:cNvPr>
            <p:cNvPicPr/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15621" y="1617289"/>
              <a:ext cx="3216880" cy="22253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62CED1A-E476-8D16-3478-2A89DF763C93}"/>
                </a:ext>
              </a:extLst>
            </p:cNvPr>
            <p:cNvSpPr txBox="1"/>
            <p:nvPr/>
          </p:nvSpPr>
          <p:spPr>
            <a:xfrm>
              <a:off x="2054136" y="3963649"/>
              <a:ext cx="526106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kumimoji="1" lang="en-US" altLang="ko-KR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(a)</a:t>
              </a:r>
              <a:endParaRPr kumimoji="1" lang="ko-KR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B0740F0-0A61-D591-C28A-F194CA87C583}"/>
                </a:ext>
              </a:extLst>
            </p:cNvPr>
            <p:cNvSpPr txBox="1"/>
            <p:nvPr/>
          </p:nvSpPr>
          <p:spPr>
            <a:xfrm>
              <a:off x="5852191" y="3963649"/>
              <a:ext cx="543739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kumimoji="1" lang="en-US" altLang="ko-KR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(b)</a:t>
              </a:r>
              <a:endParaRPr kumimoji="1" lang="ko-KR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E63B5C8-408B-55F5-813D-2F620456D101}"/>
                </a:ext>
              </a:extLst>
            </p:cNvPr>
            <p:cNvSpPr txBox="1"/>
            <p:nvPr/>
          </p:nvSpPr>
          <p:spPr>
            <a:xfrm>
              <a:off x="9747129" y="3963649"/>
              <a:ext cx="526106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kumimoji="1" lang="en-US" altLang="ko-KR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(c)</a:t>
              </a:r>
              <a:endParaRPr kumimoji="1" lang="ko-KR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691674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테마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965</TotalTime>
  <Words>93</Words>
  <Application>Microsoft Macintosh PowerPoint</Application>
  <PresentationFormat>사용자 지정</PresentationFormat>
  <Paragraphs>41</Paragraphs>
  <Slides>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3" baseType="lpstr">
      <vt:lpstr>Aptos</vt:lpstr>
      <vt:lpstr>Aptos Display</vt:lpstr>
      <vt:lpstr>Arial</vt:lpstr>
      <vt:lpstr>Calibri</vt:lpstr>
      <vt:lpstr>Times New Roman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조준희(전자전기공학과)</dc:creator>
  <cp:lastModifiedBy>조준희(전자전기공학과)</cp:lastModifiedBy>
  <cp:revision>1</cp:revision>
  <dcterms:created xsi:type="dcterms:W3CDTF">2025-12-03T12:45:26Z</dcterms:created>
  <dcterms:modified xsi:type="dcterms:W3CDTF">2025-12-04T04:51:22Z</dcterms:modified>
</cp:coreProperties>
</file>